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4" r:id="rId4"/>
    <p:sldId id="261" r:id="rId5"/>
    <p:sldId id="260" r:id="rId6"/>
    <p:sldId id="262" r:id="rId7"/>
    <p:sldId id="265" r:id="rId8"/>
    <p:sldId id="284" r:id="rId9"/>
    <p:sldId id="286" r:id="rId10"/>
    <p:sldId id="283" r:id="rId11"/>
    <p:sldId id="266" r:id="rId12"/>
    <p:sldId id="268" r:id="rId13"/>
    <p:sldId id="299" r:id="rId14"/>
    <p:sldId id="304" r:id="rId15"/>
    <p:sldId id="307" r:id="rId16"/>
    <p:sldId id="310" r:id="rId17"/>
    <p:sldId id="305" r:id="rId18"/>
    <p:sldId id="308" r:id="rId19"/>
    <p:sldId id="309" r:id="rId20"/>
    <p:sldId id="312" r:id="rId21"/>
    <p:sldId id="295" r:id="rId22"/>
    <p:sldId id="296" r:id="rId23"/>
    <p:sldId id="298" r:id="rId24"/>
    <p:sldId id="293" r:id="rId25"/>
    <p:sldId id="311" r:id="rId26"/>
    <p:sldId id="278" r:id="rId27"/>
    <p:sldId id="279" r:id="rId28"/>
    <p:sldId id="280" r:id="rId29"/>
    <p:sldId id="281" r:id="rId30"/>
    <p:sldId id="282" r:id="rId31"/>
    <p:sldId id="303" r:id="rId32"/>
    <p:sldId id="269" r:id="rId33"/>
    <p:sldId id="272" r:id="rId34"/>
    <p:sldId id="270" r:id="rId35"/>
    <p:sldId id="285" r:id="rId36"/>
    <p:sldId id="271" r:id="rId37"/>
    <p:sldId id="273" r:id="rId38"/>
    <p:sldId id="276" r:id="rId39"/>
    <p:sldId id="300" r:id="rId40"/>
    <p:sldId id="274" r:id="rId41"/>
    <p:sldId id="302" r:id="rId42"/>
    <p:sldId id="301" r:id="rId43"/>
    <p:sldId id="277" r:id="rId44"/>
    <p:sldId id="275" r:id="rId45"/>
    <p:sldId id="287" r:id="rId46"/>
    <p:sldId id="288" r:id="rId47"/>
    <p:sldId id="290" r:id="rId4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55"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974DA3-B68B-47E7-8829-B59F131B047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75874D7-13CC-48B3-97AB-20E0B5CD6B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27C3ACA-857C-4C28-B456-D04877FA1E60}"/>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5" name="フッター プレースホルダー 4">
            <a:extLst>
              <a:ext uri="{FF2B5EF4-FFF2-40B4-BE49-F238E27FC236}">
                <a16:creationId xmlns:a16="http://schemas.microsoft.com/office/drawing/2014/main" id="{CCA5FA7C-9A38-48CC-9996-225CD0263A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823BA9-9203-49AD-AFBE-673AB06406A3}"/>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162839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0C0392-8610-422C-830C-8B80C020643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941F510-9F6D-4B94-A32D-E4FE2A39FF9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58D8FD8-C1AE-4E29-B82B-10DDC8C1A3BE}"/>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5" name="フッター プレースホルダー 4">
            <a:extLst>
              <a:ext uri="{FF2B5EF4-FFF2-40B4-BE49-F238E27FC236}">
                <a16:creationId xmlns:a16="http://schemas.microsoft.com/office/drawing/2014/main" id="{DE9F3FF9-56B3-4C6D-9674-1A34918ADB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9BF335D-AE43-471A-9649-49B223BA508E}"/>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2186697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2ADAB41-6E57-4294-9A18-C309851EE5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EF43B34-4104-48D1-B3B7-4B1FC815FD2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EEE5A8-D4C9-4E79-A44A-6BCDA743D3B0}"/>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5" name="フッター プレースホルダー 4">
            <a:extLst>
              <a:ext uri="{FF2B5EF4-FFF2-40B4-BE49-F238E27FC236}">
                <a16:creationId xmlns:a16="http://schemas.microsoft.com/office/drawing/2014/main" id="{F1B1884D-17F1-45E8-84F9-6A1D8FD5A6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850A0A-EC67-4B4B-8E89-E3DEEA7CE7A2}"/>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1664040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1E7772-4D85-4FE6-BFB7-F48D50BA940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7388818-7F10-43D2-8567-A9235AA241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84DDF8-C7E5-4554-8CEB-1F03C0C1FE5D}"/>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5" name="フッター プレースホルダー 4">
            <a:extLst>
              <a:ext uri="{FF2B5EF4-FFF2-40B4-BE49-F238E27FC236}">
                <a16:creationId xmlns:a16="http://schemas.microsoft.com/office/drawing/2014/main" id="{60683967-7879-479A-9927-F7F0AB2375D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FA324B-0919-45B0-B3F8-F80EB577EFB5}"/>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360442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7CDDFC-55C5-4EBB-9903-E63E8726960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BE3BB36-8A89-4FAE-AAA0-7441253009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CB102D-7A2C-49F1-AA7E-CA4DD7ED73C2}"/>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5" name="フッター プレースホルダー 4">
            <a:extLst>
              <a:ext uri="{FF2B5EF4-FFF2-40B4-BE49-F238E27FC236}">
                <a16:creationId xmlns:a16="http://schemas.microsoft.com/office/drawing/2014/main" id="{1654BFB2-F5F2-4CE7-956E-9C92EF4F5D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FB1727-A96E-4750-A561-4D1112FD3E86}"/>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2192410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5AEE16-8002-4420-BB12-1A173FDB5AD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E40296A-0568-423E-88B7-35CABD795C8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2C42E31-6361-4476-85D7-BFA24C66998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2E46959-532E-4BB0-961D-200C1A733FD9}"/>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6" name="フッター プレースホルダー 5">
            <a:extLst>
              <a:ext uri="{FF2B5EF4-FFF2-40B4-BE49-F238E27FC236}">
                <a16:creationId xmlns:a16="http://schemas.microsoft.com/office/drawing/2014/main" id="{B6E6247A-D680-42CE-8DF1-E4815F9A315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EE6372-09E5-4A15-8F1E-B0AAC73E76EE}"/>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3553873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5F525A-B04F-42DD-B548-D8959B70455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535FEDF-6C0E-4D94-A241-E269187DD6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F35B445-BE6A-49ED-9B1F-1E2AA47569C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B1CA5BD-341C-425E-B4F7-B707BA4F6A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3903C29-B18E-4596-A7E6-6E6155EC7C3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0A32686-25B2-4550-A3BE-4286F2750A06}"/>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8" name="フッター プレースホルダー 7">
            <a:extLst>
              <a:ext uri="{FF2B5EF4-FFF2-40B4-BE49-F238E27FC236}">
                <a16:creationId xmlns:a16="http://schemas.microsoft.com/office/drawing/2014/main" id="{C60480FE-525D-44DA-9658-AA998DB8EBF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7CABAEB-1F74-49D2-A152-7D0A7DF9D32E}"/>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3761260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47D9CB-455C-4C05-9B10-1B629E529E4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C5E133D-740C-4E89-9F11-25C873812B23}"/>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4" name="フッター プレースホルダー 3">
            <a:extLst>
              <a:ext uri="{FF2B5EF4-FFF2-40B4-BE49-F238E27FC236}">
                <a16:creationId xmlns:a16="http://schemas.microsoft.com/office/drawing/2014/main" id="{9723C692-CA01-4283-AB1E-ABFBE7F38E8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3F236A0-7CAB-4ABF-91A9-3A46549DC67D}"/>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13062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66345E0-365F-40FC-9A2C-2A4D78D983AF}"/>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3" name="フッター プレースホルダー 2">
            <a:extLst>
              <a:ext uri="{FF2B5EF4-FFF2-40B4-BE49-F238E27FC236}">
                <a16:creationId xmlns:a16="http://schemas.microsoft.com/office/drawing/2014/main" id="{ADC5780B-9C33-46E3-AD06-B1BE3617FB0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5CD64D9-0AF9-4CC4-9537-ABDD948A3904}"/>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167867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F2E618-92F5-4DEC-A00E-D395BD6D2B0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7919F-AFCF-4CF3-B2B7-1B60B4B43B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6CC5872-F0DA-4FA0-8B3E-89FAE5848B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81008D8-F5A4-4DC0-AFDD-30726FA8D26E}"/>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6" name="フッター プレースホルダー 5">
            <a:extLst>
              <a:ext uri="{FF2B5EF4-FFF2-40B4-BE49-F238E27FC236}">
                <a16:creationId xmlns:a16="http://schemas.microsoft.com/office/drawing/2014/main" id="{7F1C83C3-F2A0-4D12-A351-0F9E001B27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A1AEA6-117F-440F-A056-0B1B0A7D329A}"/>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1012811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475161-9E3C-48BB-B053-23BB4D92477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83F9CBA-7B42-4E22-96B2-9AF6052CDE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4202C56-8597-4D4F-90BF-5BDE34A6B5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3C76CF5-C5C0-48DA-B184-AE51A3C8D89B}"/>
              </a:ext>
            </a:extLst>
          </p:cNvPr>
          <p:cNvSpPr>
            <a:spLocks noGrp="1"/>
          </p:cNvSpPr>
          <p:nvPr>
            <p:ph type="dt" sz="half" idx="10"/>
          </p:nvPr>
        </p:nvSpPr>
        <p:spPr/>
        <p:txBody>
          <a:bodyPr/>
          <a:lstStyle/>
          <a:p>
            <a:fld id="{DD11E1B3-9B75-454A-AC02-A9985E59F2BB}" type="datetimeFigureOut">
              <a:rPr kumimoji="1" lang="ja-JP" altLang="en-US" smtClean="0"/>
              <a:t>2025/2/10</a:t>
            </a:fld>
            <a:endParaRPr kumimoji="1" lang="ja-JP" altLang="en-US"/>
          </a:p>
        </p:txBody>
      </p:sp>
      <p:sp>
        <p:nvSpPr>
          <p:cNvPr id="6" name="フッター プレースホルダー 5">
            <a:extLst>
              <a:ext uri="{FF2B5EF4-FFF2-40B4-BE49-F238E27FC236}">
                <a16:creationId xmlns:a16="http://schemas.microsoft.com/office/drawing/2014/main" id="{912C32F5-49EA-47F5-807D-B2E70FC539B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C19BE27-C2DC-46A9-B865-054FFEC5C2CF}"/>
              </a:ext>
            </a:extLst>
          </p:cNvPr>
          <p:cNvSpPr>
            <a:spLocks noGrp="1"/>
          </p:cNvSpPr>
          <p:nvPr>
            <p:ph type="sldNum" sz="quarter" idx="12"/>
          </p:nvPr>
        </p:nvSpPr>
        <p:spPr/>
        <p:txBody>
          <a:body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3217193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6E8A1A5-D01E-43B5-BC51-1D82079D1A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B0FB9F-8529-4A49-8C61-159E3BAB08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69355-3D85-445E-8D0C-CC5B9E441A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11E1B3-9B75-454A-AC02-A9985E59F2BB}" type="datetimeFigureOut">
              <a:rPr kumimoji="1" lang="ja-JP" altLang="en-US" smtClean="0"/>
              <a:t>2025/2/10</a:t>
            </a:fld>
            <a:endParaRPr kumimoji="1" lang="ja-JP" altLang="en-US"/>
          </a:p>
        </p:txBody>
      </p:sp>
      <p:sp>
        <p:nvSpPr>
          <p:cNvPr id="5" name="フッター プレースホルダー 4">
            <a:extLst>
              <a:ext uri="{FF2B5EF4-FFF2-40B4-BE49-F238E27FC236}">
                <a16:creationId xmlns:a16="http://schemas.microsoft.com/office/drawing/2014/main" id="{4C99CF04-833F-40F9-BD65-E62832D9E9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7A4D855-4266-4F4C-B345-7F29E236FC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1AD55-BDA4-49C5-96F8-903347257A7D}" type="slidenum">
              <a:rPr kumimoji="1" lang="ja-JP" altLang="en-US" smtClean="0"/>
              <a:t>‹#›</a:t>
            </a:fld>
            <a:endParaRPr kumimoji="1" lang="ja-JP" altLang="en-US"/>
          </a:p>
        </p:txBody>
      </p:sp>
    </p:spTree>
    <p:extLst>
      <p:ext uri="{BB962C8B-B14F-4D97-AF65-F5344CB8AC3E}">
        <p14:creationId xmlns:p14="http://schemas.microsoft.com/office/powerpoint/2010/main" val="2341710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4D91E00-60BB-4337-8AE0-5D1FF14412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102" y="177199"/>
            <a:ext cx="2884943" cy="2884943"/>
          </a:xfrm>
          <a:prstGeom prst="rect">
            <a:avLst/>
          </a:prstGeom>
        </p:spPr>
      </p:pic>
      <p:sp>
        <p:nvSpPr>
          <p:cNvPr id="3" name="テキスト ボックス 2">
            <a:extLst>
              <a:ext uri="{FF2B5EF4-FFF2-40B4-BE49-F238E27FC236}">
                <a16:creationId xmlns:a16="http://schemas.microsoft.com/office/drawing/2014/main" id="{82CA48C2-7557-4192-9C3F-268756A03A38}"/>
              </a:ext>
            </a:extLst>
          </p:cNvPr>
          <p:cNvSpPr txBox="1"/>
          <p:nvPr/>
        </p:nvSpPr>
        <p:spPr>
          <a:xfrm>
            <a:off x="139609" y="3062142"/>
            <a:ext cx="11826721" cy="3785652"/>
          </a:xfrm>
          <a:prstGeom prst="rect">
            <a:avLst/>
          </a:prstGeom>
          <a:noFill/>
        </p:spPr>
        <p:txBody>
          <a:bodyPr wrap="square">
            <a:spAutoFit/>
          </a:bodyPr>
          <a:lstStyle/>
          <a:p>
            <a:r>
              <a:rPr lang="ja-JP" altLang="en-US" sz="4800" b="0" i="0" dirty="0">
                <a:effectLst/>
                <a:latin typeface="メイリオ" panose="020B0604030504040204" pitchFamily="50" charset="-128"/>
                <a:ea typeface="メイリオ" panose="020B0604030504040204" pitchFamily="50" charset="-128"/>
              </a:rPr>
              <a:t>レタスにキュウリにトマト、いつもの野菜を使ったサラダも、ドレッシングが違えばごちそうに♪</a:t>
            </a:r>
            <a:r>
              <a:rPr lang="en-US" altLang="ja-JP" sz="4800" b="0" i="0" dirty="0">
                <a:effectLst/>
                <a:latin typeface="メイリオ" panose="020B0604030504040204" pitchFamily="50" charset="-128"/>
                <a:ea typeface="メイリオ" panose="020B0604030504040204" pitchFamily="50" charset="-128"/>
              </a:rPr>
              <a:t>【</a:t>
            </a:r>
            <a:r>
              <a:rPr lang="ja-JP" altLang="en-US" sz="4800" b="0" i="0" dirty="0">
                <a:effectLst/>
                <a:latin typeface="メイリオ" panose="020B0604030504040204" pitchFamily="50" charset="-128"/>
                <a:ea typeface="メイリオ" panose="020B0604030504040204" pitchFamily="50" charset="-128"/>
              </a:rPr>
              <a:t>油とお酢 </a:t>
            </a:r>
            <a:r>
              <a:rPr lang="en-US" altLang="ja-JP" sz="4800" b="0" i="0" dirty="0">
                <a:effectLst/>
                <a:latin typeface="メイリオ" panose="020B0604030504040204" pitchFamily="50" charset="-128"/>
                <a:ea typeface="メイリオ" panose="020B0604030504040204" pitchFamily="50" charset="-128"/>
              </a:rPr>
              <a:t>2</a:t>
            </a:r>
            <a:r>
              <a:rPr lang="ja-JP" altLang="en-US" sz="4800" b="0" i="0" dirty="0">
                <a:effectLst/>
                <a:latin typeface="メイリオ" panose="020B0604030504040204" pitchFamily="50" charset="-128"/>
                <a:ea typeface="メイリオ" panose="020B0604030504040204" pitchFamily="50" charset="-128"/>
              </a:rPr>
              <a:t>：</a:t>
            </a:r>
            <a:r>
              <a:rPr lang="en-US" altLang="ja-JP" sz="4800" b="0" i="0" dirty="0">
                <a:effectLst/>
                <a:latin typeface="メイリオ" panose="020B0604030504040204" pitchFamily="50" charset="-128"/>
                <a:ea typeface="メイリオ" panose="020B0604030504040204" pitchFamily="50" charset="-128"/>
              </a:rPr>
              <a:t>1 】</a:t>
            </a:r>
            <a:r>
              <a:rPr lang="ja-JP" altLang="en-US" sz="4800" b="0" i="0" dirty="0">
                <a:effectLst/>
                <a:latin typeface="メイリオ" panose="020B0604030504040204" pitchFamily="50" charset="-128"/>
                <a:ea typeface="メイリオ" panose="020B0604030504040204" pitchFamily="50" charset="-128"/>
              </a:rPr>
              <a:t>を基本に作る自家製ドレッシングは、簡単に作れてアレンジは無限大。</a:t>
            </a:r>
            <a:endParaRPr lang="ja-JP" altLang="en-US" sz="4800" dirty="0"/>
          </a:p>
        </p:txBody>
      </p:sp>
    </p:spTree>
    <p:extLst>
      <p:ext uri="{BB962C8B-B14F-4D97-AF65-F5344CB8AC3E}">
        <p14:creationId xmlns:p14="http://schemas.microsoft.com/office/powerpoint/2010/main" val="1335616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6F1BE70-DE38-4A83-99C5-5B45BD457051}"/>
              </a:ext>
            </a:extLst>
          </p:cNvPr>
          <p:cNvSpPr txBox="1"/>
          <p:nvPr/>
        </p:nvSpPr>
        <p:spPr>
          <a:xfrm>
            <a:off x="754077" y="197726"/>
            <a:ext cx="7426632" cy="707886"/>
          </a:xfrm>
          <a:prstGeom prst="rect">
            <a:avLst/>
          </a:prstGeom>
          <a:noFill/>
        </p:spPr>
        <p:txBody>
          <a:bodyPr wrap="square">
            <a:spAutoFit/>
          </a:bodyPr>
          <a:lstStyle/>
          <a:p>
            <a:r>
              <a:rPr lang="ja-JP" altLang="en-US" sz="4000" b="1" dirty="0"/>
              <a:t>同じ味＝</a:t>
            </a:r>
            <a:r>
              <a:rPr lang="ja-JP" altLang="en-US" sz="4000" b="1" dirty="0">
                <a:solidFill>
                  <a:srgbClr val="FF0000"/>
                </a:solidFill>
              </a:rPr>
              <a:t>等しい比</a:t>
            </a:r>
            <a:r>
              <a:rPr lang="ja-JP" altLang="en-US" sz="4000" dirty="0"/>
              <a:t>はどれ</a:t>
            </a:r>
            <a:r>
              <a:rPr lang="ja-JP" altLang="en-US" sz="2800" dirty="0"/>
              <a:t>　</a:t>
            </a:r>
            <a:endParaRPr lang="ja-JP" altLang="en-US" sz="4000" dirty="0"/>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1802117" y="991468"/>
            <a:ext cx="7535315" cy="1107996"/>
          </a:xfrm>
          <a:prstGeom prst="rect">
            <a:avLst/>
          </a:prstGeom>
          <a:noFill/>
        </p:spPr>
        <p:txBody>
          <a:bodyPr wrap="square">
            <a:spAutoFit/>
          </a:bodyPr>
          <a:lstStyle/>
          <a:p>
            <a:r>
              <a:rPr lang="en-US" altLang="ja-JP" sz="6600" dirty="0"/>
              <a:t>2</a:t>
            </a:r>
            <a:r>
              <a:rPr lang="ja-JP" altLang="en-US" sz="6600" dirty="0"/>
              <a:t>：</a:t>
            </a:r>
            <a:r>
              <a:rPr lang="en-US" altLang="ja-JP" sz="6600" dirty="0"/>
              <a:t>3</a:t>
            </a:r>
            <a:r>
              <a:rPr lang="ja-JP" altLang="en-US" sz="6600" dirty="0"/>
              <a:t>と等しい比は</a:t>
            </a:r>
          </a:p>
        </p:txBody>
      </p:sp>
      <p:sp>
        <p:nvSpPr>
          <p:cNvPr id="16" name="テキスト ボックス 15">
            <a:extLst>
              <a:ext uri="{FF2B5EF4-FFF2-40B4-BE49-F238E27FC236}">
                <a16:creationId xmlns:a16="http://schemas.microsoft.com/office/drawing/2014/main" id="{6CDD6374-6A88-4207-A90C-C01C3DE62DDA}"/>
              </a:ext>
            </a:extLst>
          </p:cNvPr>
          <p:cNvSpPr txBox="1"/>
          <p:nvPr/>
        </p:nvSpPr>
        <p:spPr>
          <a:xfrm>
            <a:off x="1040039" y="2608769"/>
            <a:ext cx="2221830" cy="1107996"/>
          </a:xfrm>
          <a:prstGeom prst="rect">
            <a:avLst/>
          </a:prstGeom>
          <a:noFill/>
        </p:spPr>
        <p:txBody>
          <a:bodyPr wrap="square">
            <a:spAutoFit/>
          </a:bodyPr>
          <a:lstStyle/>
          <a:p>
            <a:r>
              <a:rPr lang="en-US" altLang="ja-JP" sz="6600" dirty="0"/>
              <a:t>4</a:t>
            </a:r>
            <a:r>
              <a:rPr lang="ja-JP" altLang="en-US" sz="6600" dirty="0"/>
              <a:t>：</a:t>
            </a:r>
            <a:r>
              <a:rPr lang="en-US" altLang="ja-JP" sz="6600" dirty="0"/>
              <a:t>6</a:t>
            </a:r>
            <a:endParaRPr lang="ja-JP" altLang="en-US" sz="6600" dirty="0"/>
          </a:p>
        </p:txBody>
      </p:sp>
      <p:sp>
        <p:nvSpPr>
          <p:cNvPr id="19" name="テキスト ボックス 18">
            <a:extLst>
              <a:ext uri="{FF2B5EF4-FFF2-40B4-BE49-F238E27FC236}">
                <a16:creationId xmlns:a16="http://schemas.microsoft.com/office/drawing/2014/main" id="{10BC6186-5F47-40DB-BD02-74718AC11DD2}"/>
              </a:ext>
            </a:extLst>
          </p:cNvPr>
          <p:cNvSpPr txBox="1"/>
          <p:nvPr/>
        </p:nvSpPr>
        <p:spPr>
          <a:xfrm>
            <a:off x="4259720" y="5402109"/>
            <a:ext cx="2976350" cy="1107996"/>
          </a:xfrm>
          <a:prstGeom prst="rect">
            <a:avLst/>
          </a:prstGeom>
          <a:noFill/>
        </p:spPr>
        <p:txBody>
          <a:bodyPr wrap="square">
            <a:spAutoFit/>
          </a:bodyPr>
          <a:lstStyle/>
          <a:p>
            <a:r>
              <a:rPr lang="en-US" altLang="ja-JP" sz="6600" dirty="0"/>
              <a:t>12</a:t>
            </a:r>
            <a:r>
              <a:rPr lang="ja-JP" altLang="en-US" sz="6600" dirty="0"/>
              <a:t>：</a:t>
            </a:r>
            <a:r>
              <a:rPr lang="en-US" altLang="ja-JP" sz="6600" dirty="0"/>
              <a:t>18</a:t>
            </a:r>
            <a:endParaRPr lang="ja-JP" altLang="en-US" sz="6600" dirty="0"/>
          </a:p>
        </p:txBody>
      </p:sp>
      <p:sp>
        <p:nvSpPr>
          <p:cNvPr id="23" name="テキスト ボックス 22">
            <a:extLst>
              <a:ext uri="{FF2B5EF4-FFF2-40B4-BE49-F238E27FC236}">
                <a16:creationId xmlns:a16="http://schemas.microsoft.com/office/drawing/2014/main" id="{FDC8322F-B589-450B-A135-FD2EB9D26685}"/>
              </a:ext>
            </a:extLst>
          </p:cNvPr>
          <p:cNvSpPr txBox="1"/>
          <p:nvPr/>
        </p:nvSpPr>
        <p:spPr>
          <a:xfrm>
            <a:off x="8808503" y="2467244"/>
            <a:ext cx="2879019" cy="1107996"/>
          </a:xfrm>
          <a:prstGeom prst="rect">
            <a:avLst/>
          </a:prstGeom>
          <a:noFill/>
        </p:spPr>
        <p:txBody>
          <a:bodyPr wrap="square">
            <a:spAutoFit/>
          </a:bodyPr>
          <a:lstStyle/>
          <a:p>
            <a:r>
              <a:rPr lang="en-US" altLang="ja-JP" sz="6600" dirty="0"/>
              <a:t>1</a:t>
            </a:r>
            <a:r>
              <a:rPr lang="ja-JP" altLang="en-US" sz="6600" dirty="0"/>
              <a:t>：</a:t>
            </a:r>
            <a:r>
              <a:rPr lang="en-US" altLang="ja-JP" sz="6600" dirty="0"/>
              <a:t>1.5</a:t>
            </a:r>
            <a:endParaRPr lang="ja-JP" altLang="en-US" sz="6600" dirty="0"/>
          </a:p>
        </p:txBody>
      </p:sp>
      <p:sp>
        <p:nvSpPr>
          <p:cNvPr id="28" name="テキスト ボックス 27">
            <a:extLst>
              <a:ext uri="{FF2B5EF4-FFF2-40B4-BE49-F238E27FC236}">
                <a16:creationId xmlns:a16="http://schemas.microsoft.com/office/drawing/2014/main" id="{B6245792-30AA-4970-9DC6-40A4AF465BEB}"/>
              </a:ext>
            </a:extLst>
          </p:cNvPr>
          <p:cNvSpPr txBox="1"/>
          <p:nvPr/>
        </p:nvSpPr>
        <p:spPr>
          <a:xfrm>
            <a:off x="4216864" y="4027131"/>
            <a:ext cx="3117770" cy="1107996"/>
          </a:xfrm>
          <a:prstGeom prst="rect">
            <a:avLst/>
          </a:prstGeom>
          <a:noFill/>
        </p:spPr>
        <p:txBody>
          <a:bodyPr wrap="square">
            <a:spAutoFit/>
          </a:bodyPr>
          <a:lstStyle/>
          <a:p>
            <a:r>
              <a:rPr lang="en-US" altLang="ja-JP" sz="6600" dirty="0"/>
              <a:t>12</a:t>
            </a:r>
            <a:r>
              <a:rPr lang="ja-JP" altLang="en-US" sz="6600" dirty="0"/>
              <a:t>：</a:t>
            </a:r>
            <a:r>
              <a:rPr lang="en-US" altLang="ja-JP" sz="6600" dirty="0"/>
              <a:t>13</a:t>
            </a:r>
            <a:endParaRPr lang="ja-JP" altLang="en-US" sz="6600" dirty="0"/>
          </a:p>
        </p:txBody>
      </p:sp>
      <p:sp>
        <p:nvSpPr>
          <p:cNvPr id="14" name="テキスト ボックス 13">
            <a:extLst>
              <a:ext uri="{FF2B5EF4-FFF2-40B4-BE49-F238E27FC236}">
                <a16:creationId xmlns:a16="http://schemas.microsoft.com/office/drawing/2014/main" id="{AC56AFF6-4A3E-48D4-A1E6-B4D1D0999C43}"/>
              </a:ext>
            </a:extLst>
          </p:cNvPr>
          <p:cNvSpPr txBox="1"/>
          <p:nvPr/>
        </p:nvSpPr>
        <p:spPr>
          <a:xfrm>
            <a:off x="4242498" y="2526563"/>
            <a:ext cx="3117770" cy="1107996"/>
          </a:xfrm>
          <a:prstGeom prst="rect">
            <a:avLst/>
          </a:prstGeom>
          <a:noFill/>
        </p:spPr>
        <p:txBody>
          <a:bodyPr wrap="square">
            <a:spAutoFit/>
          </a:bodyPr>
          <a:lstStyle/>
          <a:p>
            <a:r>
              <a:rPr lang="en-US" altLang="ja-JP" sz="6600" dirty="0"/>
              <a:t>12</a:t>
            </a:r>
            <a:r>
              <a:rPr lang="ja-JP" altLang="en-US" sz="6600" dirty="0"/>
              <a:t>：</a:t>
            </a:r>
            <a:r>
              <a:rPr lang="en-US" altLang="ja-JP" sz="6600" dirty="0"/>
              <a:t>15</a:t>
            </a:r>
            <a:endParaRPr lang="ja-JP" altLang="en-US" sz="6600" dirty="0"/>
          </a:p>
        </p:txBody>
      </p:sp>
      <p:sp>
        <p:nvSpPr>
          <p:cNvPr id="20" name="テキスト ボックス 19">
            <a:extLst>
              <a:ext uri="{FF2B5EF4-FFF2-40B4-BE49-F238E27FC236}">
                <a16:creationId xmlns:a16="http://schemas.microsoft.com/office/drawing/2014/main" id="{A6CDB369-B5B5-41D6-886D-84C4DD0FF1EF}"/>
              </a:ext>
            </a:extLst>
          </p:cNvPr>
          <p:cNvSpPr txBox="1"/>
          <p:nvPr/>
        </p:nvSpPr>
        <p:spPr>
          <a:xfrm>
            <a:off x="1017743" y="3999941"/>
            <a:ext cx="2221830" cy="1107996"/>
          </a:xfrm>
          <a:prstGeom prst="rect">
            <a:avLst/>
          </a:prstGeom>
          <a:noFill/>
        </p:spPr>
        <p:txBody>
          <a:bodyPr wrap="square">
            <a:spAutoFit/>
          </a:bodyPr>
          <a:lstStyle/>
          <a:p>
            <a:r>
              <a:rPr lang="en-US" altLang="ja-JP" sz="6600" dirty="0"/>
              <a:t>4</a:t>
            </a:r>
            <a:r>
              <a:rPr lang="ja-JP" altLang="en-US" sz="6600" dirty="0"/>
              <a:t>：</a:t>
            </a:r>
            <a:r>
              <a:rPr lang="en-US" altLang="ja-JP" sz="6600" dirty="0"/>
              <a:t>5</a:t>
            </a:r>
            <a:endParaRPr lang="ja-JP" altLang="en-US" sz="6600" dirty="0"/>
          </a:p>
        </p:txBody>
      </p:sp>
      <p:sp>
        <p:nvSpPr>
          <p:cNvPr id="21" name="テキスト ボックス 20">
            <a:extLst>
              <a:ext uri="{FF2B5EF4-FFF2-40B4-BE49-F238E27FC236}">
                <a16:creationId xmlns:a16="http://schemas.microsoft.com/office/drawing/2014/main" id="{D27853CB-3DDC-4534-96DD-3E55FB0FCD88}"/>
              </a:ext>
            </a:extLst>
          </p:cNvPr>
          <p:cNvSpPr txBox="1"/>
          <p:nvPr/>
        </p:nvSpPr>
        <p:spPr>
          <a:xfrm>
            <a:off x="1015920" y="5402575"/>
            <a:ext cx="2221830" cy="1107996"/>
          </a:xfrm>
          <a:prstGeom prst="rect">
            <a:avLst/>
          </a:prstGeom>
          <a:noFill/>
        </p:spPr>
        <p:txBody>
          <a:bodyPr wrap="square">
            <a:spAutoFit/>
          </a:bodyPr>
          <a:lstStyle/>
          <a:p>
            <a:r>
              <a:rPr lang="en-US" altLang="ja-JP" sz="6600" dirty="0"/>
              <a:t>4</a:t>
            </a:r>
            <a:r>
              <a:rPr lang="ja-JP" altLang="en-US" sz="6600" dirty="0"/>
              <a:t>：</a:t>
            </a:r>
            <a:r>
              <a:rPr lang="en-US" altLang="ja-JP" sz="6600" dirty="0"/>
              <a:t>9</a:t>
            </a:r>
            <a:endParaRPr lang="ja-JP" altLang="en-US" sz="6600" dirty="0"/>
          </a:p>
        </p:txBody>
      </p:sp>
      <p:sp>
        <p:nvSpPr>
          <p:cNvPr id="24" name="テキスト ボックス 23">
            <a:extLst>
              <a:ext uri="{FF2B5EF4-FFF2-40B4-BE49-F238E27FC236}">
                <a16:creationId xmlns:a16="http://schemas.microsoft.com/office/drawing/2014/main" id="{BD246E7C-7E6C-45FA-85EE-99B068E38819}"/>
              </a:ext>
            </a:extLst>
          </p:cNvPr>
          <p:cNvSpPr txBox="1"/>
          <p:nvPr/>
        </p:nvSpPr>
        <p:spPr>
          <a:xfrm>
            <a:off x="8716686" y="3943020"/>
            <a:ext cx="3391207" cy="1107996"/>
          </a:xfrm>
          <a:prstGeom prst="rect">
            <a:avLst/>
          </a:prstGeom>
          <a:noFill/>
        </p:spPr>
        <p:txBody>
          <a:bodyPr wrap="square">
            <a:spAutoFit/>
          </a:bodyPr>
          <a:lstStyle/>
          <a:p>
            <a:r>
              <a:rPr lang="en-US" altLang="ja-JP" sz="6600" dirty="0"/>
              <a:t>0.2</a:t>
            </a:r>
            <a:r>
              <a:rPr lang="ja-JP" altLang="en-US" sz="6600" dirty="0"/>
              <a:t>：</a:t>
            </a:r>
            <a:r>
              <a:rPr lang="en-US" altLang="ja-JP" sz="6600" dirty="0"/>
              <a:t>0.3</a:t>
            </a:r>
            <a:endParaRPr lang="ja-JP" altLang="en-US" sz="6600" dirty="0"/>
          </a:p>
        </p:txBody>
      </p:sp>
      <p:sp>
        <p:nvSpPr>
          <p:cNvPr id="25" name="テキスト ボックス 24">
            <a:extLst>
              <a:ext uri="{FF2B5EF4-FFF2-40B4-BE49-F238E27FC236}">
                <a16:creationId xmlns:a16="http://schemas.microsoft.com/office/drawing/2014/main" id="{8464F6CF-8017-450D-A48B-DD7491DAEDD5}"/>
              </a:ext>
            </a:extLst>
          </p:cNvPr>
          <p:cNvSpPr txBox="1"/>
          <p:nvPr/>
        </p:nvSpPr>
        <p:spPr>
          <a:xfrm>
            <a:off x="8808503" y="5402109"/>
            <a:ext cx="3077306" cy="1107996"/>
          </a:xfrm>
          <a:prstGeom prst="rect">
            <a:avLst/>
          </a:prstGeom>
          <a:noFill/>
        </p:spPr>
        <p:txBody>
          <a:bodyPr wrap="square">
            <a:spAutoFit/>
          </a:bodyPr>
          <a:lstStyle/>
          <a:p>
            <a:r>
              <a:rPr lang="en-US" altLang="ja-JP" sz="6600" dirty="0"/>
              <a:t>21</a:t>
            </a:r>
            <a:r>
              <a:rPr lang="ja-JP" altLang="en-US" sz="6600" dirty="0"/>
              <a:t>：</a:t>
            </a:r>
            <a:r>
              <a:rPr lang="en-US" altLang="ja-JP" sz="6600" dirty="0"/>
              <a:t>31</a:t>
            </a:r>
            <a:endParaRPr lang="ja-JP" altLang="en-US" sz="6600" dirty="0"/>
          </a:p>
        </p:txBody>
      </p:sp>
      <p:sp>
        <p:nvSpPr>
          <p:cNvPr id="26" name="テキスト ボックス 25">
            <a:extLst>
              <a:ext uri="{FF2B5EF4-FFF2-40B4-BE49-F238E27FC236}">
                <a16:creationId xmlns:a16="http://schemas.microsoft.com/office/drawing/2014/main" id="{CC024FDB-595E-470D-81F4-20FD906D4111}"/>
              </a:ext>
            </a:extLst>
          </p:cNvPr>
          <p:cNvSpPr txBox="1"/>
          <p:nvPr/>
        </p:nvSpPr>
        <p:spPr>
          <a:xfrm>
            <a:off x="363802" y="2683546"/>
            <a:ext cx="797475" cy="830997"/>
          </a:xfrm>
          <a:prstGeom prst="rect">
            <a:avLst/>
          </a:prstGeom>
          <a:noFill/>
        </p:spPr>
        <p:txBody>
          <a:bodyPr wrap="square">
            <a:spAutoFit/>
          </a:bodyPr>
          <a:lstStyle/>
          <a:p>
            <a:r>
              <a:rPr lang="ja-JP" altLang="en-US" sz="4800" dirty="0"/>
              <a:t>①</a:t>
            </a:r>
          </a:p>
        </p:txBody>
      </p:sp>
      <p:sp>
        <p:nvSpPr>
          <p:cNvPr id="31" name="テキスト ボックス 30">
            <a:extLst>
              <a:ext uri="{FF2B5EF4-FFF2-40B4-BE49-F238E27FC236}">
                <a16:creationId xmlns:a16="http://schemas.microsoft.com/office/drawing/2014/main" id="{D869694D-8BEE-41FF-B23B-58433748EEEC}"/>
              </a:ext>
            </a:extLst>
          </p:cNvPr>
          <p:cNvSpPr txBox="1"/>
          <p:nvPr/>
        </p:nvSpPr>
        <p:spPr>
          <a:xfrm>
            <a:off x="341505" y="4031469"/>
            <a:ext cx="797475" cy="830997"/>
          </a:xfrm>
          <a:prstGeom prst="rect">
            <a:avLst/>
          </a:prstGeom>
          <a:noFill/>
        </p:spPr>
        <p:txBody>
          <a:bodyPr wrap="square">
            <a:spAutoFit/>
          </a:bodyPr>
          <a:lstStyle/>
          <a:p>
            <a:r>
              <a:rPr lang="ja-JP" altLang="en-US" sz="4800"/>
              <a:t>②</a:t>
            </a:r>
            <a:endParaRPr lang="ja-JP" altLang="en-US" sz="4800" dirty="0"/>
          </a:p>
        </p:txBody>
      </p:sp>
      <p:sp>
        <p:nvSpPr>
          <p:cNvPr id="32" name="テキスト ボックス 31">
            <a:extLst>
              <a:ext uri="{FF2B5EF4-FFF2-40B4-BE49-F238E27FC236}">
                <a16:creationId xmlns:a16="http://schemas.microsoft.com/office/drawing/2014/main" id="{8BC15CBD-E58F-4EBB-B27C-BB474897C342}"/>
              </a:ext>
            </a:extLst>
          </p:cNvPr>
          <p:cNvSpPr txBox="1"/>
          <p:nvPr/>
        </p:nvSpPr>
        <p:spPr>
          <a:xfrm>
            <a:off x="339681" y="5402109"/>
            <a:ext cx="797475" cy="830997"/>
          </a:xfrm>
          <a:prstGeom prst="rect">
            <a:avLst/>
          </a:prstGeom>
          <a:noFill/>
        </p:spPr>
        <p:txBody>
          <a:bodyPr wrap="square">
            <a:spAutoFit/>
          </a:bodyPr>
          <a:lstStyle/>
          <a:p>
            <a:r>
              <a:rPr lang="ja-JP" altLang="en-US" sz="4800"/>
              <a:t>③</a:t>
            </a:r>
            <a:endParaRPr lang="ja-JP" altLang="en-US" sz="4800" dirty="0"/>
          </a:p>
        </p:txBody>
      </p:sp>
      <p:sp>
        <p:nvSpPr>
          <p:cNvPr id="33" name="テキスト ボックス 32">
            <a:extLst>
              <a:ext uri="{FF2B5EF4-FFF2-40B4-BE49-F238E27FC236}">
                <a16:creationId xmlns:a16="http://schemas.microsoft.com/office/drawing/2014/main" id="{AEC1797F-5EA6-46A1-B406-AC600E93FB10}"/>
              </a:ext>
            </a:extLst>
          </p:cNvPr>
          <p:cNvSpPr txBox="1"/>
          <p:nvPr/>
        </p:nvSpPr>
        <p:spPr>
          <a:xfrm>
            <a:off x="3622098" y="2707919"/>
            <a:ext cx="797475" cy="830997"/>
          </a:xfrm>
          <a:prstGeom prst="rect">
            <a:avLst/>
          </a:prstGeom>
          <a:noFill/>
        </p:spPr>
        <p:txBody>
          <a:bodyPr wrap="square">
            <a:spAutoFit/>
          </a:bodyPr>
          <a:lstStyle/>
          <a:p>
            <a:r>
              <a:rPr lang="ja-JP" altLang="en-US" sz="4800"/>
              <a:t>④</a:t>
            </a:r>
            <a:endParaRPr lang="ja-JP" altLang="en-US" sz="4800" dirty="0"/>
          </a:p>
        </p:txBody>
      </p:sp>
      <p:sp>
        <p:nvSpPr>
          <p:cNvPr id="34" name="テキスト ボックス 33">
            <a:extLst>
              <a:ext uri="{FF2B5EF4-FFF2-40B4-BE49-F238E27FC236}">
                <a16:creationId xmlns:a16="http://schemas.microsoft.com/office/drawing/2014/main" id="{D75A8183-0BCB-4428-9965-67E4EE50EA79}"/>
              </a:ext>
            </a:extLst>
          </p:cNvPr>
          <p:cNvSpPr txBox="1"/>
          <p:nvPr/>
        </p:nvSpPr>
        <p:spPr>
          <a:xfrm>
            <a:off x="3596464" y="4115502"/>
            <a:ext cx="797475" cy="830997"/>
          </a:xfrm>
          <a:prstGeom prst="rect">
            <a:avLst/>
          </a:prstGeom>
          <a:noFill/>
        </p:spPr>
        <p:txBody>
          <a:bodyPr wrap="square">
            <a:spAutoFit/>
          </a:bodyPr>
          <a:lstStyle/>
          <a:p>
            <a:r>
              <a:rPr lang="ja-JP" altLang="en-US" sz="4800"/>
              <a:t>⑤</a:t>
            </a:r>
            <a:endParaRPr lang="ja-JP" altLang="en-US" sz="4800" dirty="0"/>
          </a:p>
        </p:txBody>
      </p:sp>
      <p:sp>
        <p:nvSpPr>
          <p:cNvPr id="35" name="テキスト ボックス 34">
            <a:extLst>
              <a:ext uri="{FF2B5EF4-FFF2-40B4-BE49-F238E27FC236}">
                <a16:creationId xmlns:a16="http://schemas.microsoft.com/office/drawing/2014/main" id="{C5A5C475-651A-4F38-B264-EB1077D9B575}"/>
              </a:ext>
            </a:extLst>
          </p:cNvPr>
          <p:cNvSpPr txBox="1"/>
          <p:nvPr/>
        </p:nvSpPr>
        <p:spPr>
          <a:xfrm>
            <a:off x="3596464" y="5477006"/>
            <a:ext cx="699917" cy="830997"/>
          </a:xfrm>
          <a:prstGeom prst="rect">
            <a:avLst/>
          </a:prstGeom>
          <a:noFill/>
        </p:spPr>
        <p:txBody>
          <a:bodyPr wrap="square">
            <a:spAutoFit/>
          </a:bodyPr>
          <a:lstStyle/>
          <a:p>
            <a:r>
              <a:rPr lang="ja-JP" altLang="en-US" sz="4800" dirty="0"/>
              <a:t>⑥</a:t>
            </a:r>
          </a:p>
        </p:txBody>
      </p:sp>
      <p:sp>
        <p:nvSpPr>
          <p:cNvPr id="36" name="テキスト ボックス 35">
            <a:extLst>
              <a:ext uri="{FF2B5EF4-FFF2-40B4-BE49-F238E27FC236}">
                <a16:creationId xmlns:a16="http://schemas.microsoft.com/office/drawing/2014/main" id="{1F8F95BB-C00B-48B6-AA90-65F13DBA77F6}"/>
              </a:ext>
            </a:extLst>
          </p:cNvPr>
          <p:cNvSpPr txBox="1"/>
          <p:nvPr/>
        </p:nvSpPr>
        <p:spPr>
          <a:xfrm>
            <a:off x="7765009" y="2629732"/>
            <a:ext cx="797475" cy="830997"/>
          </a:xfrm>
          <a:prstGeom prst="rect">
            <a:avLst/>
          </a:prstGeom>
          <a:noFill/>
        </p:spPr>
        <p:txBody>
          <a:bodyPr wrap="square">
            <a:spAutoFit/>
          </a:bodyPr>
          <a:lstStyle/>
          <a:p>
            <a:r>
              <a:rPr lang="ja-JP" altLang="en-US" sz="4800"/>
              <a:t>⑦</a:t>
            </a:r>
            <a:endParaRPr lang="ja-JP" altLang="en-US" sz="4800" dirty="0"/>
          </a:p>
        </p:txBody>
      </p:sp>
      <p:sp>
        <p:nvSpPr>
          <p:cNvPr id="37" name="テキスト ボックス 36">
            <a:extLst>
              <a:ext uri="{FF2B5EF4-FFF2-40B4-BE49-F238E27FC236}">
                <a16:creationId xmlns:a16="http://schemas.microsoft.com/office/drawing/2014/main" id="{D398F9A4-FBB6-47A1-8A24-7AFEFB67348D}"/>
              </a:ext>
            </a:extLst>
          </p:cNvPr>
          <p:cNvSpPr txBox="1"/>
          <p:nvPr/>
        </p:nvSpPr>
        <p:spPr>
          <a:xfrm>
            <a:off x="7802562" y="4095891"/>
            <a:ext cx="797475" cy="830997"/>
          </a:xfrm>
          <a:prstGeom prst="rect">
            <a:avLst/>
          </a:prstGeom>
          <a:noFill/>
        </p:spPr>
        <p:txBody>
          <a:bodyPr wrap="square">
            <a:spAutoFit/>
          </a:bodyPr>
          <a:lstStyle/>
          <a:p>
            <a:r>
              <a:rPr lang="ja-JP" altLang="en-US" sz="4800"/>
              <a:t>⑧</a:t>
            </a:r>
            <a:endParaRPr lang="ja-JP" altLang="en-US" sz="4800" dirty="0"/>
          </a:p>
        </p:txBody>
      </p:sp>
      <p:sp>
        <p:nvSpPr>
          <p:cNvPr id="38" name="テキスト ボックス 37">
            <a:extLst>
              <a:ext uri="{FF2B5EF4-FFF2-40B4-BE49-F238E27FC236}">
                <a16:creationId xmlns:a16="http://schemas.microsoft.com/office/drawing/2014/main" id="{DF6A41C4-99AA-4A25-BA44-84F7C847B348}"/>
              </a:ext>
            </a:extLst>
          </p:cNvPr>
          <p:cNvSpPr txBox="1"/>
          <p:nvPr/>
        </p:nvSpPr>
        <p:spPr>
          <a:xfrm>
            <a:off x="7776969" y="5477092"/>
            <a:ext cx="797475" cy="830997"/>
          </a:xfrm>
          <a:prstGeom prst="rect">
            <a:avLst/>
          </a:prstGeom>
          <a:noFill/>
        </p:spPr>
        <p:txBody>
          <a:bodyPr wrap="square">
            <a:spAutoFit/>
          </a:bodyPr>
          <a:lstStyle/>
          <a:p>
            <a:r>
              <a:rPr lang="ja-JP" altLang="en-US" sz="4800" dirty="0"/>
              <a:t>⑨</a:t>
            </a:r>
          </a:p>
        </p:txBody>
      </p:sp>
      <p:sp>
        <p:nvSpPr>
          <p:cNvPr id="2" name="楕円 1">
            <a:extLst>
              <a:ext uri="{FF2B5EF4-FFF2-40B4-BE49-F238E27FC236}">
                <a16:creationId xmlns:a16="http://schemas.microsoft.com/office/drawing/2014/main" id="{B1F702E4-BC03-4E4B-958F-0F0482320B2D}"/>
              </a:ext>
            </a:extLst>
          </p:cNvPr>
          <p:cNvSpPr/>
          <p:nvPr/>
        </p:nvSpPr>
        <p:spPr>
          <a:xfrm>
            <a:off x="363802" y="2359077"/>
            <a:ext cx="2895065" cy="150348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a:extLst>
              <a:ext uri="{FF2B5EF4-FFF2-40B4-BE49-F238E27FC236}">
                <a16:creationId xmlns:a16="http://schemas.microsoft.com/office/drawing/2014/main" id="{8319A2F9-ECB9-482F-8373-7161014F13F0}"/>
              </a:ext>
            </a:extLst>
          </p:cNvPr>
          <p:cNvSpPr/>
          <p:nvPr/>
        </p:nvSpPr>
        <p:spPr>
          <a:xfrm>
            <a:off x="7776969" y="2265248"/>
            <a:ext cx="3865954" cy="136931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a:extLst>
              <a:ext uri="{FF2B5EF4-FFF2-40B4-BE49-F238E27FC236}">
                <a16:creationId xmlns:a16="http://schemas.microsoft.com/office/drawing/2014/main" id="{60721493-0894-4BD8-B5E5-7B7CB3DEE9BC}"/>
              </a:ext>
            </a:extLst>
          </p:cNvPr>
          <p:cNvSpPr/>
          <p:nvPr/>
        </p:nvSpPr>
        <p:spPr>
          <a:xfrm>
            <a:off x="7822780" y="3716764"/>
            <a:ext cx="4228544" cy="14676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楕円 40">
            <a:extLst>
              <a:ext uri="{FF2B5EF4-FFF2-40B4-BE49-F238E27FC236}">
                <a16:creationId xmlns:a16="http://schemas.microsoft.com/office/drawing/2014/main" id="{11F5E9A0-6156-46B1-8F78-0DD72ED9F533}"/>
              </a:ext>
            </a:extLst>
          </p:cNvPr>
          <p:cNvSpPr/>
          <p:nvPr/>
        </p:nvSpPr>
        <p:spPr>
          <a:xfrm>
            <a:off x="3560692" y="5140762"/>
            <a:ext cx="3675378" cy="150348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6743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9" grpId="0"/>
      <p:bldP spid="23" grpId="0"/>
      <p:bldP spid="28" grpId="0"/>
      <p:bldP spid="14" grpId="0"/>
      <p:bldP spid="20" grpId="0"/>
      <p:bldP spid="21" grpId="0"/>
      <p:bldP spid="24" grpId="0"/>
      <p:bldP spid="25" grpId="0"/>
      <p:bldP spid="26" grpId="0"/>
      <p:bldP spid="31" grpId="0"/>
      <p:bldP spid="32" grpId="0"/>
      <p:bldP spid="33" grpId="0"/>
      <p:bldP spid="34" grpId="0"/>
      <p:bldP spid="35" grpId="0"/>
      <p:bldP spid="36" grpId="0"/>
      <p:bldP spid="37" grpId="0"/>
      <p:bldP spid="38" grpId="0"/>
      <p:bldP spid="2" grpId="0" animBg="1"/>
      <p:bldP spid="39" grpId="0" animBg="1"/>
      <p:bldP spid="40" grpId="0" animBg="1"/>
      <p:bldP spid="4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383466" y="3021179"/>
            <a:ext cx="4224574" cy="830997"/>
          </a:xfrm>
          <a:prstGeom prst="rect">
            <a:avLst/>
          </a:prstGeom>
          <a:noFill/>
        </p:spPr>
        <p:txBody>
          <a:bodyPr wrap="square">
            <a:spAutoFit/>
          </a:bodyPr>
          <a:lstStyle/>
          <a:p>
            <a:r>
              <a:rPr lang="ja-JP" altLang="en-US" sz="4800" dirty="0"/>
              <a:t>油と酢　</a:t>
            </a:r>
            <a:r>
              <a:rPr lang="en-US" altLang="ja-JP" sz="4800" b="1" dirty="0"/>
              <a:t>2</a:t>
            </a:r>
            <a:r>
              <a:rPr lang="ja-JP" altLang="en-US" sz="4800" b="1" dirty="0"/>
              <a:t>：</a:t>
            </a:r>
            <a:r>
              <a:rPr lang="en-US" altLang="ja-JP" sz="4800" b="1" dirty="0"/>
              <a:t>1</a:t>
            </a:r>
            <a:endParaRPr lang="ja-JP" altLang="en-US" sz="4800" b="1" dirty="0"/>
          </a:p>
        </p:txBody>
      </p:sp>
      <p:sp>
        <p:nvSpPr>
          <p:cNvPr id="3" name="テキスト ボックス 2">
            <a:extLst>
              <a:ext uri="{FF2B5EF4-FFF2-40B4-BE49-F238E27FC236}">
                <a16:creationId xmlns:a16="http://schemas.microsoft.com/office/drawing/2014/main" id="{86F1BE70-DE38-4A83-99C5-5B45BD457051}"/>
              </a:ext>
            </a:extLst>
          </p:cNvPr>
          <p:cNvSpPr txBox="1"/>
          <p:nvPr/>
        </p:nvSpPr>
        <p:spPr>
          <a:xfrm>
            <a:off x="2132775" y="227764"/>
            <a:ext cx="2430433" cy="707886"/>
          </a:xfrm>
          <a:prstGeom prst="rect">
            <a:avLst/>
          </a:prstGeom>
          <a:noFill/>
        </p:spPr>
        <p:txBody>
          <a:bodyPr wrap="square">
            <a:spAutoFit/>
          </a:bodyPr>
          <a:lstStyle/>
          <a:p>
            <a:r>
              <a:rPr lang="ja-JP" altLang="en-US" sz="4000" dirty="0"/>
              <a:t>同じ味＝</a:t>
            </a:r>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4927071" y="3022705"/>
            <a:ext cx="1704291" cy="830997"/>
          </a:xfrm>
          <a:prstGeom prst="rect">
            <a:avLst/>
          </a:prstGeom>
          <a:noFill/>
        </p:spPr>
        <p:txBody>
          <a:bodyPr wrap="square">
            <a:spAutoFit/>
          </a:bodyPr>
          <a:lstStyle/>
          <a:p>
            <a:r>
              <a:rPr lang="en-US" altLang="ja-JP" sz="4800" dirty="0"/>
              <a:t>4</a:t>
            </a:r>
            <a:r>
              <a:rPr lang="ja-JP" altLang="en-US" sz="4800" dirty="0"/>
              <a:t>：</a:t>
            </a:r>
            <a:r>
              <a:rPr lang="en-US" altLang="ja-JP" sz="4800" dirty="0"/>
              <a:t>2</a:t>
            </a:r>
            <a:endParaRPr lang="ja-JP" altLang="en-US" sz="48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7407738" y="2989635"/>
            <a:ext cx="1886412" cy="830997"/>
          </a:xfrm>
          <a:prstGeom prst="rect">
            <a:avLst/>
          </a:prstGeom>
          <a:noFill/>
        </p:spPr>
        <p:txBody>
          <a:bodyPr wrap="square">
            <a:spAutoFit/>
          </a:bodyPr>
          <a:lstStyle/>
          <a:p>
            <a:r>
              <a:rPr lang="en-US" altLang="ja-JP" sz="4800" dirty="0"/>
              <a:t>6</a:t>
            </a:r>
            <a:r>
              <a:rPr lang="ja-JP" altLang="en-US" sz="4800" dirty="0"/>
              <a:t>：</a:t>
            </a:r>
            <a:r>
              <a:rPr lang="en-US" altLang="ja-JP" sz="4800" dirty="0"/>
              <a:t>3</a:t>
            </a:r>
            <a:endParaRPr lang="ja-JP" altLang="en-US" sz="4800" dirty="0"/>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4074251" y="3004314"/>
            <a:ext cx="727501" cy="830997"/>
          </a:xfrm>
          <a:prstGeom prst="rect">
            <a:avLst/>
          </a:prstGeom>
          <a:noFill/>
        </p:spPr>
        <p:txBody>
          <a:bodyPr wrap="square">
            <a:spAutoFit/>
          </a:bodyPr>
          <a:lstStyle/>
          <a:p>
            <a:r>
              <a:rPr lang="ja-JP" altLang="en-US" sz="4800"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6507047" y="3004314"/>
            <a:ext cx="700420" cy="830997"/>
          </a:xfrm>
          <a:prstGeom prst="rect">
            <a:avLst/>
          </a:prstGeom>
          <a:noFill/>
        </p:spPr>
        <p:txBody>
          <a:bodyPr wrap="square">
            <a:spAutoFit/>
          </a:bodyPr>
          <a:lstStyle/>
          <a:p>
            <a:r>
              <a:rPr lang="ja-JP" altLang="en-US" sz="4800" dirty="0"/>
              <a:t>＝</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8912762" y="2989635"/>
            <a:ext cx="700420" cy="830997"/>
          </a:xfrm>
          <a:prstGeom prst="rect">
            <a:avLst/>
          </a:prstGeom>
          <a:noFill/>
        </p:spPr>
        <p:txBody>
          <a:bodyPr wrap="square">
            <a:spAutoFit/>
          </a:bodyPr>
          <a:lstStyle/>
          <a:p>
            <a:r>
              <a:rPr lang="ja-JP" altLang="en-US" sz="4800" dirty="0"/>
              <a:t>＝</a:t>
            </a:r>
          </a:p>
        </p:txBody>
      </p:sp>
      <p:sp>
        <p:nvSpPr>
          <p:cNvPr id="20" name="テキスト ボックス 19">
            <a:extLst>
              <a:ext uri="{FF2B5EF4-FFF2-40B4-BE49-F238E27FC236}">
                <a16:creationId xmlns:a16="http://schemas.microsoft.com/office/drawing/2014/main" id="{7F5FBB33-FA1D-49A4-84DB-D4B0E5E3F0C7}"/>
              </a:ext>
            </a:extLst>
          </p:cNvPr>
          <p:cNvSpPr txBox="1"/>
          <p:nvPr/>
        </p:nvSpPr>
        <p:spPr>
          <a:xfrm>
            <a:off x="10094258" y="3004314"/>
            <a:ext cx="634715" cy="830997"/>
          </a:xfrm>
          <a:prstGeom prst="rect">
            <a:avLst/>
          </a:prstGeom>
          <a:noFill/>
        </p:spPr>
        <p:txBody>
          <a:bodyPr wrap="square">
            <a:spAutoFit/>
          </a:bodyPr>
          <a:lstStyle/>
          <a:p>
            <a:r>
              <a:rPr lang="ja-JP" altLang="en-US" sz="4800" dirty="0"/>
              <a:t>：</a:t>
            </a:r>
          </a:p>
        </p:txBody>
      </p:sp>
      <p:sp>
        <p:nvSpPr>
          <p:cNvPr id="24" name="テキスト ボックス 23">
            <a:extLst>
              <a:ext uri="{FF2B5EF4-FFF2-40B4-BE49-F238E27FC236}">
                <a16:creationId xmlns:a16="http://schemas.microsoft.com/office/drawing/2014/main" id="{812D4203-2D8D-4590-A0FA-D27833159EB4}"/>
              </a:ext>
            </a:extLst>
          </p:cNvPr>
          <p:cNvSpPr txBox="1"/>
          <p:nvPr/>
        </p:nvSpPr>
        <p:spPr>
          <a:xfrm>
            <a:off x="9639715" y="2956481"/>
            <a:ext cx="545289" cy="830997"/>
          </a:xfrm>
          <a:prstGeom prst="rect">
            <a:avLst/>
          </a:prstGeom>
          <a:noFill/>
        </p:spPr>
        <p:txBody>
          <a:bodyPr wrap="square">
            <a:spAutoFit/>
          </a:bodyPr>
          <a:lstStyle/>
          <a:p>
            <a:r>
              <a:rPr lang="en-US" altLang="ja-JP" sz="4800" dirty="0"/>
              <a:t>8</a:t>
            </a:r>
            <a:endParaRPr lang="ja-JP" altLang="en-US" sz="4800"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10772206" y="2962186"/>
            <a:ext cx="548434" cy="830997"/>
          </a:xfrm>
          <a:prstGeom prst="rect">
            <a:avLst/>
          </a:prstGeom>
          <a:noFill/>
        </p:spPr>
        <p:txBody>
          <a:bodyPr wrap="square">
            <a:spAutoFit/>
          </a:bodyPr>
          <a:lstStyle/>
          <a:p>
            <a:r>
              <a:rPr lang="en-US" altLang="ja-JP" sz="4800" dirty="0"/>
              <a:t>4</a:t>
            </a:r>
            <a:endParaRPr lang="ja-JP" altLang="en-US" sz="4800" dirty="0"/>
          </a:p>
        </p:txBody>
      </p:sp>
      <p:sp>
        <p:nvSpPr>
          <p:cNvPr id="26" name="テキスト ボックス 25">
            <a:extLst>
              <a:ext uri="{FF2B5EF4-FFF2-40B4-BE49-F238E27FC236}">
                <a16:creationId xmlns:a16="http://schemas.microsoft.com/office/drawing/2014/main" id="{E12757F1-2863-4324-97D4-EBB907294BB8}"/>
              </a:ext>
            </a:extLst>
          </p:cNvPr>
          <p:cNvSpPr txBox="1"/>
          <p:nvPr/>
        </p:nvSpPr>
        <p:spPr>
          <a:xfrm>
            <a:off x="292788" y="1706221"/>
            <a:ext cx="11533331" cy="830997"/>
          </a:xfrm>
          <a:prstGeom prst="rect">
            <a:avLst/>
          </a:prstGeom>
          <a:noFill/>
        </p:spPr>
        <p:txBody>
          <a:bodyPr wrap="square">
            <a:spAutoFit/>
          </a:bodyPr>
          <a:lstStyle/>
          <a:p>
            <a:r>
              <a:rPr lang="ja-JP" altLang="en-US" sz="4000" dirty="0"/>
              <a:t>料理の時に覚えやすい</a:t>
            </a:r>
            <a:r>
              <a:rPr lang="ja-JP" altLang="en-US" sz="4000" b="1" dirty="0"/>
              <a:t>簡単なのは</a:t>
            </a:r>
            <a:r>
              <a:rPr lang="ja-JP" altLang="en-US" sz="4000" dirty="0"/>
              <a:t>　</a:t>
            </a:r>
            <a:r>
              <a:rPr lang="en-US" altLang="ja-JP" sz="4800" b="1" dirty="0"/>
              <a:t>2</a:t>
            </a:r>
            <a:r>
              <a:rPr lang="ja-JP" altLang="en-US" sz="4800" b="1" dirty="0"/>
              <a:t>：</a:t>
            </a:r>
            <a:r>
              <a:rPr lang="en-US" altLang="ja-JP" sz="4800" b="1" dirty="0"/>
              <a:t>1</a:t>
            </a:r>
            <a:r>
              <a:rPr lang="ja-JP" altLang="en-US" sz="4000" dirty="0"/>
              <a:t>　だね。</a:t>
            </a:r>
          </a:p>
        </p:txBody>
      </p:sp>
      <p:sp>
        <p:nvSpPr>
          <p:cNvPr id="29" name="テキスト ボックス 28">
            <a:extLst>
              <a:ext uri="{FF2B5EF4-FFF2-40B4-BE49-F238E27FC236}">
                <a16:creationId xmlns:a16="http://schemas.microsoft.com/office/drawing/2014/main" id="{D69A1B2B-50FA-47CE-BF09-290E220BA6CD}"/>
              </a:ext>
            </a:extLst>
          </p:cNvPr>
          <p:cNvSpPr txBox="1"/>
          <p:nvPr/>
        </p:nvSpPr>
        <p:spPr>
          <a:xfrm>
            <a:off x="4442540" y="101011"/>
            <a:ext cx="3151788" cy="923330"/>
          </a:xfrm>
          <a:prstGeom prst="rect">
            <a:avLst/>
          </a:prstGeom>
          <a:noFill/>
        </p:spPr>
        <p:txBody>
          <a:bodyPr wrap="square">
            <a:spAutoFit/>
          </a:bodyPr>
          <a:lstStyle/>
          <a:p>
            <a:r>
              <a:rPr lang="ja-JP" altLang="en-US" sz="5400" b="1" dirty="0">
                <a:solidFill>
                  <a:srgbClr val="FF0000"/>
                </a:solidFill>
              </a:rPr>
              <a:t>等しい比</a:t>
            </a:r>
            <a:endParaRPr lang="ja-JP" altLang="en-US" sz="4000" dirty="0"/>
          </a:p>
        </p:txBody>
      </p:sp>
      <p:sp>
        <p:nvSpPr>
          <p:cNvPr id="7" name="矢印: 上カーブ 6">
            <a:extLst>
              <a:ext uri="{FF2B5EF4-FFF2-40B4-BE49-F238E27FC236}">
                <a16:creationId xmlns:a16="http://schemas.microsoft.com/office/drawing/2014/main" id="{51EA8EFA-09AC-4206-B1F2-3FAD29F83A3F}"/>
              </a:ext>
            </a:extLst>
          </p:cNvPr>
          <p:cNvSpPr/>
          <p:nvPr/>
        </p:nvSpPr>
        <p:spPr>
          <a:xfrm flipH="1">
            <a:off x="3520756" y="3921515"/>
            <a:ext cx="4638506" cy="83099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9" name="直線コネクタ 8">
            <a:extLst>
              <a:ext uri="{FF2B5EF4-FFF2-40B4-BE49-F238E27FC236}">
                <a16:creationId xmlns:a16="http://schemas.microsoft.com/office/drawing/2014/main" id="{DA90EAB8-E621-4514-82CD-1CD0BD788617}"/>
              </a:ext>
            </a:extLst>
          </p:cNvPr>
          <p:cNvCxnSpPr/>
          <p:nvPr/>
        </p:nvCxnSpPr>
        <p:spPr>
          <a:xfrm>
            <a:off x="5007474" y="3787478"/>
            <a:ext cx="616754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18C192E9-A69B-48D6-8EB8-F7E5DCBE1827}"/>
              </a:ext>
            </a:extLst>
          </p:cNvPr>
          <p:cNvSpPr/>
          <p:nvPr/>
        </p:nvSpPr>
        <p:spPr>
          <a:xfrm>
            <a:off x="8215444" y="1650765"/>
            <a:ext cx="1732084"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5EE13595-DA1E-456B-B2D9-15DEE4F37672}"/>
              </a:ext>
            </a:extLst>
          </p:cNvPr>
          <p:cNvSpPr txBox="1"/>
          <p:nvPr/>
        </p:nvSpPr>
        <p:spPr>
          <a:xfrm>
            <a:off x="3930900" y="5102436"/>
            <a:ext cx="5152293" cy="923330"/>
          </a:xfrm>
          <a:prstGeom prst="rect">
            <a:avLst/>
          </a:prstGeom>
          <a:noFill/>
        </p:spPr>
        <p:txBody>
          <a:bodyPr wrap="square">
            <a:spAutoFit/>
          </a:bodyPr>
          <a:lstStyle/>
          <a:p>
            <a:r>
              <a:rPr lang="ja-JP" altLang="en-US" sz="5400" b="1" dirty="0">
                <a:solidFill>
                  <a:srgbClr val="FF0000"/>
                </a:solidFill>
              </a:rPr>
              <a:t>比を簡単にする</a:t>
            </a:r>
            <a:endParaRPr lang="ja-JP" altLang="en-US" sz="4000" dirty="0"/>
          </a:p>
        </p:txBody>
      </p:sp>
      <p:sp>
        <p:nvSpPr>
          <p:cNvPr id="21" name="テキスト ボックス 20">
            <a:extLst>
              <a:ext uri="{FF2B5EF4-FFF2-40B4-BE49-F238E27FC236}">
                <a16:creationId xmlns:a16="http://schemas.microsoft.com/office/drawing/2014/main" id="{7A96ED57-EBF2-4758-8CFC-8FB5CE7C5D04}"/>
              </a:ext>
            </a:extLst>
          </p:cNvPr>
          <p:cNvSpPr txBox="1"/>
          <p:nvPr/>
        </p:nvSpPr>
        <p:spPr>
          <a:xfrm>
            <a:off x="5209476" y="1473309"/>
            <a:ext cx="1773047" cy="523220"/>
          </a:xfrm>
          <a:prstGeom prst="rect">
            <a:avLst/>
          </a:prstGeom>
          <a:noFill/>
        </p:spPr>
        <p:txBody>
          <a:bodyPr wrap="square">
            <a:spAutoFit/>
          </a:bodyPr>
          <a:lstStyle/>
          <a:p>
            <a:r>
              <a:rPr lang="ja-JP" altLang="en-US" sz="2800" dirty="0"/>
              <a:t>かんたん</a:t>
            </a:r>
          </a:p>
        </p:txBody>
      </p:sp>
      <p:sp>
        <p:nvSpPr>
          <p:cNvPr id="23" name="テキスト ボックス 22">
            <a:extLst>
              <a:ext uri="{FF2B5EF4-FFF2-40B4-BE49-F238E27FC236}">
                <a16:creationId xmlns:a16="http://schemas.microsoft.com/office/drawing/2014/main" id="{45B1CCBE-7FAB-40F5-B825-C04F4868770B}"/>
              </a:ext>
            </a:extLst>
          </p:cNvPr>
          <p:cNvSpPr txBox="1"/>
          <p:nvPr/>
        </p:nvSpPr>
        <p:spPr>
          <a:xfrm>
            <a:off x="5328413" y="4796630"/>
            <a:ext cx="1773047" cy="523220"/>
          </a:xfrm>
          <a:prstGeom prst="rect">
            <a:avLst/>
          </a:prstGeom>
          <a:noFill/>
        </p:spPr>
        <p:txBody>
          <a:bodyPr wrap="square">
            <a:spAutoFit/>
          </a:bodyPr>
          <a:lstStyle/>
          <a:p>
            <a:r>
              <a:rPr lang="ja-JP" altLang="en-US" sz="2800" dirty="0"/>
              <a:t>かんたん</a:t>
            </a:r>
          </a:p>
        </p:txBody>
      </p:sp>
      <p:sp>
        <p:nvSpPr>
          <p:cNvPr id="22" name="テキスト ボックス 21">
            <a:extLst>
              <a:ext uri="{FF2B5EF4-FFF2-40B4-BE49-F238E27FC236}">
                <a16:creationId xmlns:a16="http://schemas.microsoft.com/office/drawing/2014/main" id="{94DF34D9-DE21-44CF-A488-A9045B49DC09}"/>
              </a:ext>
            </a:extLst>
          </p:cNvPr>
          <p:cNvSpPr txBox="1"/>
          <p:nvPr/>
        </p:nvSpPr>
        <p:spPr>
          <a:xfrm>
            <a:off x="8408192" y="1751803"/>
            <a:ext cx="1652421" cy="830997"/>
          </a:xfrm>
          <a:prstGeom prst="rect">
            <a:avLst/>
          </a:prstGeom>
          <a:noFill/>
        </p:spPr>
        <p:txBody>
          <a:bodyPr wrap="square">
            <a:spAutoFit/>
          </a:bodyPr>
          <a:lstStyle/>
          <a:p>
            <a:r>
              <a:rPr lang="en-US" altLang="ja-JP" sz="4800" b="1" dirty="0"/>
              <a:t>2</a:t>
            </a:r>
            <a:r>
              <a:rPr lang="ja-JP" altLang="en-US" sz="4800" b="1" dirty="0"/>
              <a:t>：</a:t>
            </a:r>
            <a:r>
              <a:rPr lang="en-US" altLang="ja-JP" sz="4800" b="1" dirty="0"/>
              <a:t>1</a:t>
            </a:r>
            <a:endParaRPr lang="ja-JP" altLang="en-US" sz="4800" b="1" dirty="0"/>
          </a:p>
        </p:txBody>
      </p:sp>
      <p:sp>
        <p:nvSpPr>
          <p:cNvPr id="27" name="テキスト ボックス 26">
            <a:extLst>
              <a:ext uri="{FF2B5EF4-FFF2-40B4-BE49-F238E27FC236}">
                <a16:creationId xmlns:a16="http://schemas.microsoft.com/office/drawing/2014/main" id="{D0F1F483-1DA0-4FD2-B1AF-75A347161864}"/>
              </a:ext>
            </a:extLst>
          </p:cNvPr>
          <p:cNvSpPr txBox="1"/>
          <p:nvPr/>
        </p:nvSpPr>
        <p:spPr>
          <a:xfrm>
            <a:off x="495696" y="6025766"/>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spTree>
    <p:extLst>
      <p:ext uri="{BB962C8B-B14F-4D97-AF65-F5344CB8AC3E}">
        <p14:creationId xmlns:p14="http://schemas.microsoft.com/office/powerpoint/2010/main" val="250022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10" grpId="0"/>
      <p:bldP spid="11" grpId="0"/>
      <p:bldP spid="18" grpId="0"/>
      <p:bldP spid="20" grpId="0"/>
      <p:bldP spid="24" grpId="0"/>
      <p:bldP spid="25" grpId="0"/>
      <p:bldP spid="26" grpId="0"/>
      <p:bldP spid="29" grpId="0"/>
      <p:bldP spid="7" grpId="0" animBg="1"/>
      <p:bldP spid="12" grpId="0" animBg="1"/>
      <p:bldP spid="19" grpId="0"/>
      <p:bldP spid="21" grpId="0"/>
      <p:bldP spid="23" grpId="0"/>
      <p:bldP spid="22" grpId="0"/>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383466" y="3021179"/>
            <a:ext cx="4224574" cy="830997"/>
          </a:xfrm>
          <a:prstGeom prst="rect">
            <a:avLst/>
          </a:prstGeom>
          <a:noFill/>
        </p:spPr>
        <p:txBody>
          <a:bodyPr wrap="square">
            <a:spAutoFit/>
          </a:bodyPr>
          <a:lstStyle/>
          <a:p>
            <a:r>
              <a:rPr lang="ja-JP" altLang="en-US" sz="4800" dirty="0"/>
              <a:t>油と酢　</a:t>
            </a:r>
            <a:r>
              <a:rPr lang="en-US" altLang="ja-JP" sz="4800" dirty="0"/>
              <a:t>2</a:t>
            </a:r>
            <a:r>
              <a:rPr lang="ja-JP" altLang="en-US" sz="4800" dirty="0"/>
              <a:t>：</a:t>
            </a:r>
            <a:r>
              <a:rPr lang="en-US" altLang="ja-JP" sz="4800" dirty="0"/>
              <a:t>1</a:t>
            </a:r>
            <a:endParaRPr lang="ja-JP" altLang="en-US" sz="4800" dirty="0"/>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4927071" y="3022705"/>
            <a:ext cx="1704291" cy="830997"/>
          </a:xfrm>
          <a:prstGeom prst="rect">
            <a:avLst/>
          </a:prstGeom>
          <a:noFill/>
        </p:spPr>
        <p:txBody>
          <a:bodyPr wrap="square">
            <a:spAutoFit/>
          </a:bodyPr>
          <a:lstStyle/>
          <a:p>
            <a:r>
              <a:rPr lang="en-US" altLang="ja-JP" sz="4800" dirty="0"/>
              <a:t>4</a:t>
            </a:r>
            <a:r>
              <a:rPr lang="ja-JP" altLang="en-US" sz="4800" dirty="0"/>
              <a:t>：</a:t>
            </a:r>
            <a:r>
              <a:rPr lang="en-US" altLang="ja-JP" sz="4800" dirty="0"/>
              <a:t>2</a:t>
            </a:r>
            <a:endParaRPr lang="ja-JP" altLang="en-US" sz="48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7407738" y="2989635"/>
            <a:ext cx="1886412" cy="830997"/>
          </a:xfrm>
          <a:prstGeom prst="rect">
            <a:avLst/>
          </a:prstGeom>
          <a:noFill/>
        </p:spPr>
        <p:txBody>
          <a:bodyPr wrap="square">
            <a:spAutoFit/>
          </a:bodyPr>
          <a:lstStyle/>
          <a:p>
            <a:r>
              <a:rPr lang="en-US" altLang="ja-JP" sz="4800" dirty="0"/>
              <a:t>6</a:t>
            </a:r>
            <a:r>
              <a:rPr lang="ja-JP" altLang="en-US" sz="4800" dirty="0"/>
              <a:t>：</a:t>
            </a:r>
            <a:r>
              <a:rPr lang="en-US" altLang="ja-JP" sz="4800" dirty="0"/>
              <a:t>3</a:t>
            </a:r>
            <a:endParaRPr lang="ja-JP" altLang="en-US" sz="4800" dirty="0"/>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4074251" y="3004314"/>
            <a:ext cx="727501" cy="830997"/>
          </a:xfrm>
          <a:prstGeom prst="rect">
            <a:avLst/>
          </a:prstGeom>
          <a:noFill/>
        </p:spPr>
        <p:txBody>
          <a:bodyPr wrap="square">
            <a:spAutoFit/>
          </a:bodyPr>
          <a:lstStyle/>
          <a:p>
            <a:r>
              <a:rPr lang="ja-JP" altLang="en-US" sz="4800"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6507047" y="3004314"/>
            <a:ext cx="700420" cy="830997"/>
          </a:xfrm>
          <a:prstGeom prst="rect">
            <a:avLst/>
          </a:prstGeom>
          <a:noFill/>
        </p:spPr>
        <p:txBody>
          <a:bodyPr wrap="square">
            <a:spAutoFit/>
          </a:bodyPr>
          <a:lstStyle/>
          <a:p>
            <a:r>
              <a:rPr lang="ja-JP" altLang="en-US" sz="4800" dirty="0"/>
              <a:t>＝</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8912762" y="2989635"/>
            <a:ext cx="700420" cy="830997"/>
          </a:xfrm>
          <a:prstGeom prst="rect">
            <a:avLst/>
          </a:prstGeom>
          <a:noFill/>
        </p:spPr>
        <p:txBody>
          <a:bodyPr wrap="square">
            <a:spAutoFit/>
          </a:bodyPr>
          <a:lstStyle/>
          <a:p>
            <a:r>
              <a:rPr lang="ja-JP" altLang="en-US" sz="4800" dirty="0"/>
              <a:t>＝</a:t>
            </a:r>
          </a:p>
        </p:txBody>
      </p:sp>
      <p:sp>
        <p:nvSpPr>
          <p:cNvPr id="20" name="テキスト ボックス 19">
            <a:extLst>
              <a:ext uri="{FF2B5EF4-FFF2-40B4-BE49-F238E27FC236}">
                <a16:creationId xmlns:a16="http://schemas.microsoft.com/office/drawing/2014/main" id="{7F5FBB33-FA1D-49A4-84DB-D4B0E5E3F0C7}"/>
              </a:ext>
            </a:extLst>
          </p:cNvPr>
          <p:cNvSpPr txBox="1"/>
          <p:nvPr/>
        </p:nvSpPr>
        <p:spPr>
          <a:xfrm>
            <a:off x="10094258" y="3004314"/>
            <a:ext cx="634715" cy="830997"/>
          </a:xfrm>
          <a:prstGeom prst="rect">
            <a:avLst/>
          </a:prstGeom>
          <a:noFill/>
        </p:spPr>
        <p:txBody>
          <a:bodyPr wrap="square">
            <a:spAutoFit/>
          </a:bodyPr>
          <a:lstStyle/>
          <a:p>
            <a:r>
              <a:rPr lang="ja-JP" altLang="en-US" sz="4800" dirty="0"/>
              <a:t>：</a:t>
            </a:r>
          </a:p>
        </p:txBody>
      </p:sp>
      <p:sp>
        <p:nvSpPr>
          <p:cNvPr id="24" name="テキスト ボックス 23">
            <a:extLst>
              <a:ext uri="{FF2B5EF4-FFF2-40B4-BE49-F238E27FC236}">
                <a16:creationId xmlns:a16="http://schemas.microsoft.com/office/drawing/2014/main" id="{812D4203-2D8D-4590-A0FA-D27833159EB4}"/>
              </a:ext>
            </a:extLst>
          </p:cNvPr>
          <p:cNvSpPr txBox="1"/>
          <p:nvPr/>
        </p:nvSpPr>
        <p:spPr>
          <a:xfrm>
            <a:off x="9639715" y="2956481"/>
            <a:ext cx="545289" cy="830997"/>
          </a:xfrm>
          <a:prstGeom prst="rect">
            <a:avLst/>
          </a:prstGeom>
          <a:noFill/>
        </p:spPr>
        <p:txBody>
          <a:bodyPr wrap="square">
            <a:spAutoFit/>
          </a:bodyPr>
          <a:lstStyle/>
          <a:p>
            <a:r>
              <a:rPr lang="en-US" altLang="ja-JP" sz="4800" dirty="0"/>
              <a:t>8</a:t>
            </a:r>
            <a:endParaRPr lang="ja-JP" altLang="en-US" sz="4800"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10772206" y="2962186"/>
            <a:ext cx="548434" cy="830997"/>
          </a:xfrm>
          <a:prstGeom prst="rect">
            <a:avLst/>
          </a:prstGeom>
          <a:noFill/>
        </p:spPr>
        <p:txBody>
          <a:bodyPr wrap="square">
            <a:spAutoFit/>
          </a:bodyPr>
          <a:lstStyle/>
          <a:p>
            <a:r>
              <a:rPr lang="en-US" altLang="ja-JP" sz="4800" dirty="0"/>
              <a:t>4</a:t>
            </a:r>
            <a:endParaRPr lang="ja-JP" altLang="en-US" sz="4800" dirty="0"/>
          </a:p>
        </p:txBody>
      </p:sp>
      <p:cxnSp>
        <p:nvCxnSpPr>
          <p:cNvPr id="9" name="直線コネクタ 8">
            <a:extLst>
              <a:ext uri="{FF2B5EF4-FFF2-40B4-BE49-F238E27FC236}">
                <a16:creationId xmlns:a16="http://schemas.microsoft.com/office/drawing/2014/main" id="{DA90EAB8-E621-4514-82CD-1CD0BD788617}"/>
              </a:ext>
            </a:extLst>
          </p:cNvPr>
          <p:cNvCxnSpPr/>
          <p:nvPr/>
        </p:nvCxnSpPr>
        <p:spPr>
          <a:xfrm>
            <a:off x="5007474" y="3787478"/>
            <a:ext cx="616754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5EE13595-DA1E-456B-B2D9-15DEE4F37672}"/>
              </a:ext>
            </a:extLst>
          </p:cNvPr>
          <p:cNvSpPr txBox="1"/>
          <p:nvPr/>
        </p:nvSpPr>
        <p:spPr>
          <a:xfrm>
            <a:off x="3930900" y="5102436"/>
            <a:ext cx="5152293" cy="923330"/>
          </a:xfrm>
          <a:prstGeom prst="rect">
            <a:avLst/>
          </a:prstGeom>
          <a:noFill/>
        </p:spPr>
        <p:txBody>
          <a:bodyPr wrap="square">
            <a:spAutoFit/>
          </a:bodyPr>
          <a:lstStyle/>
          <a:p>
            <a:r>
              <a:rPr lang="ja-JP" altLang="en-US" sz="5400" b="1" dirty="0">
                <a:solidFill>
                  <a:srgbClr val="FF0000"/>
                </a:solidFill>
              </a:rPr>
              <a:t>比を簡単にする</a:t>
            </a:r>
            <a:endParaRPr lang="ja-JP" altLang="en-US" sz="4000" dirty="0"/>
          </a:p>
        </p:txBody>
      </p:sp>
      <p:sp>
        <p:nvSpPr>
          <p:cNvPr id="23" name="テキスト ボックス 22">
            <a:extLst>
              <a:ext uri="{FF2B5EF4-FFF2-40B4-BE49-F238E27FC236}">
                <a16:creationId xmlns:a16="http://schemas.microsoft.com/office/drawing/2014/main" id="{45B1CCBE-7FAB-40F5-B825-C04F4868770B}"/>
              </a:ext>
            </a:extLst>
          </p:cNvPr>
          <p:cNvSpPr txBox="1"/>
          <p:nvPr/>
        </p:nvSpPr>
        <p:spPr>
          <a:xfrm>
            <a:off x="5328413" y="4796630"/>
            <a:ext cx="1773047" cy="523220"/>
          </a:xfrm>
          <a:prstGeom prst="rect">
            <a:avLst/>
          </a:prstGeom>
          <a:noFill/>
        </p:spPr>
        <p:txBody>
          <a:bodyPr wrap="square">
            <a:spAutoFit/>
          </a:bodyPr>
          <a:lstStyle/>
          <a:p>
            <a:r>
              <a:rPr lang="ja-JP" altLang="en-US" sz="2800" dirty="0"/>
              <a:t>かんたん</a:t>
            </a:r>
          </a:p>
        </p:txBody>
      </p:sp>
      <p:sp>
        <p:nvSpPr>
          <p:cNvPr id="22" name="テキスト ボックス 21">
            <a:extLst>
              <a:ext uri="{FF2B5EF4-FFF2-40B4-BE49-F238E27FC236}">
                <a16:creationId xmlns:a16="http://schemas.microsoft.com/office/drawing/2014/main" id="{FD2D720D-9C82-4E22-8107-F8272E838F0C}"/>
              </a:ext>
            </a:extLst>
          </p:cNvPr>
          <p:cNvSpPr txBox="1"/>
          <p:nvPr/>
        </p:nvSpPr>
        <p:spPr>
          <a:xfrm>
            <a:off x="327462" y="478291"/>
            <a:ext cx="10001901" cy="707886"/>
          </a:xfrm>
          <a:prstGeom prst="rect">
            <a:avLst/>
          </a:prstGeom>
          <a:noFill/>
        </p:spPr>
        <p:txBody>
          <a:bodyPr wrap="square">
            <a:spAutoFit/>
          </a:bodyPr>
          <a:lstStyle/>
          <a:p>
            <a:r>
              <a:rPr lang="ja-JP" altLang="en-US" sz="4000" dirty="0"/>
              <a:t>比を簡単にするにはどうすればいいの？</a:t>
            </a:r>
          </a:p>
        </p:txBody>
      </p:sp>
      <p:sp>
        <p:nvSpPr>
          <p:cNvPr id="8" name="四角形: 角を丸くする 7">
            <a:extLst>
              <a:ext uri="{FF2B5EF4-FFF2-40B4-BE49-F238E27FC236}">
                <a16:creationId xmlns:a16="http://schemas.microsoft.com/office/drawing/2014/main" id="{BC6D644D-F576-4FB0-80A6-90F841F2082D}"/>
              </a:ext>
            </a:extLst>
          </p:cNvPr>
          <p:cNvSpPr/>
          <p:nvPr/>
        </p:nvSpPr>
        <p:spPr>
          <a:xfrm>
            <a:off x="1002323" y="1186177"/>
            <a:ext cx="10111154" cy="163626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D064274C-E682-4095-98E4-A1825670C73E}"/>
              </a:ext>
            </a:extLst>
          </p:cNvPr>
          <p:cNvSpPr txBox="1"/>
          <p:nvPr/>
        </p:nvSpPr>
        <p:spPr>
          <a:xfrm>
            <a:off x="1078524" y="1604916"/>
            <a:ext cx="10034954" cy="830997"/>
          </a:xfrm>
          <a:prstGeom prst="rect">
            <a:avLst/>
          </a:prstGeom>
          <a:noFill/>
        </p:spPr>
        <p:txBody>
          <a:bodyPr wrap="square">
            <a:spAutoFit/>
          </a:bodyPr>
          <a:lstStyle/>
          <a:p>
            <a:r>
              <a:rPr lang="ja-JP" altLang="en-US" sz="4800" b="1" dirty="0"/>
              <a:t>どちらも同じ数で割ったらいいんだ</a:t>
            </a:r>
          </a:p>
        </p:txBody>
      </p:sp>
      <p:sp>
        <p:nvSpPr>
          <p:cNvPr id="28" name="テキスト ボックス 27">
            <a:extLst>
              <a:ext uri="{FF2B5EF4-FFF2-40B4-BE49-F238E27FC236}">
                <a16:creationId xmlns:a16="http://schemas.microsoft.com/office/drawing/2014/main" id="{7C9EF9FC-83AC-495A-9DDC-A47B755BEE7B}"/>
              </a:ext>
            </a:extLst>
          </p:cNvPr>
          <p:cNvSpPr txBox="1"/>
          <p:nvPr/>
        </p:nvSpPr>
        <p:spPr>
          <a:xfrm>
            <a:off x="4999879" y="3799294"/>
            <a:ext cx="1704291" cy="830997"/>
          </a:xfrm>
          <a:prstGeom prst="rect">
            <a:avLst/>
          </a:prstGeom>
          <a:noFill/>
        </p:spPr>
        <p:txBody>
          <a:bodyPr wrap="square">
            <a:spAutoFit/>
          </a:bodyPr>
          <a:lstStyle/>
          <a:p>
            <a:r>
              <a:rPr lang="en-US" altLang="ja-JP" sz="4800" dirty="0"/>
              <a:t>÷2</a:t>
            </a:r>
            <a:endParaRPr lang="ja-JP" altLang="en-US" sz="4800" dirty="0"/>
          </a:p>
        </p:txBody>
      </p:sp>
      <p:sp>
        <p:nvSpPr>
          <p:cNvPr id="30" name="テキスト ボックス 29">
            <a:extLst>
              <a:ext uri="{FF2B5EF4-FFF2-40B4-BE49-F238E27FC236}">
                <a16:creationId xmlns:a16="http://schemas.microsoft.com/office/drawing/2014/main" id="{F67455F1-94BF-4FFE-94A5-EC6392844C2C}"/>
              </a:ext>
            </a:extLst>
          </p:cNvPr>
          <p:cNvSpPr txBox="1"/>
          <p:nvPr/>
        </p:nvSpPr>
        <p:spPr>
          <a:xfrm>
            <a:off x="7377825" y="3832056"/>
            <a:ext cx="1704291" cy="830997"/>
          </a:xfrm>
          <a:prstGeom prst="rect">
            <a:avLst/>
          </a:prstGeom>
          <a:noFill/>
        </p:spPr>
        <p:txBody>
          <a:bodyPr wrap="square">
            <a:spAutoFit/>
          </a:bodyPr>
          <a:lstStyle/>
          <a:p>
            <a:r>
              <a:rPr lang="en-US" altLang="ja-JP" sz="4800" dirty="0"/>
              <a:t>÷3</a:t>
            </a:r>
            <a:endParaRPr lang="ja-JP" altLang="en-US" sz="4800" dirty="0"/>
          </a:p>
        </p:txBody>
      </p:sp>
      <p:sp>
        <p:nvSpPr>
          <p:cNvPr id="31" name="テキスト ボックス 30">
            <a:extLst>
              <a:ext uri="{FF2B5EF4-FFF2-40B4-BE49-F238E27FC236}">
                <a16:creationId xmlns:a16="http://schemas.microsoft.com/office/drawing/2014/main" id="{FA947E40-6E18-4BF2-8453-95F1B90DA698}"/>
              </a:ext>
            </a:extLst>
          </p:cNvPr>
          <p:cNvSpPr txBox="1"/>
          <p:nvPr/>
        </p:nvSpPr>
        <p:spPr>
          <a:xfrm>
            <a:off x="9779510" y="3883144"/>
            <a:ext cx="1272421" cy="830997"/>
          </a:xfrm>
          <a:prstGeom prst="rect">
            <a:avLst/>
          </a:prstGeom>
          <a:noFill/>
        </p:spPr>
        <p:txBody>
          <a:bodyPr wrap="square">
            <a:spAutoFit/>
          </a:bodyPr>
          <a:lstStyle/>
          <a:p>
            <a:r>
              <a:rPr lang="en-US" altLang="ja-JP" sz="4800" dirty="0"/>
              <a:t>÷4</a:t>
            </a:r>
            <a:endParaRPr lang="ja-JP" altLang="en-US" sz="4800" dirty="0"/>
          </a:p>
        </p:txBody>
      </p:sp>
    </p:spTree>
    <p:extLst>
      <p:ext uri="{BB962C8B-B14F-4D97-AF65-F5344CB8AC3E}">
        <p14:creationId xmlns:p14="http://schemas.microsoft.com/office/powerpoint/2010/main" val="369236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11" grpId="0"/>
      <p:bldP spid="18" grpId="0"/>
      <p:bldP spid="20" grpId="0"/>
      <p:bldP spid="24" grpId="0"/>
      <p:bldP spid="25" grpId="0"/>
      <p:bldP spid="19" grpId="0"/>
      <p:bldP spid="23" grpId="0"/>
      <p:bldP spid="22" grpId="0"/>
      <p:bldP spid="8" grpId="0" animBg="1"/>
      <p:bldP spid="28" grpId="0"/>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AAF2570-3A8A-4452-BE77-D0321D2F90AE}"/>
              </a:ext>
            </a:extLst>
          </p:cNvPr>
          <p:cNvSpPr txBox="1"/>
          <p:nvPr/>
        </p:nvSpPr>
        <p:spPr>
          <a:xfrm>
            <a:off x="598615" y="407344"/>
            <a:ext cx="5152293" cy="923330"/>
          </a:xfrm>
          <a:prstGeom prst="rect">
            <a:avLst/>
          </a:prstGeom>
          <a:noFill/>
        </p:spPr>
        <p:txBody>
          <a:bodyPr wrap="square">
            <a:spAutoFit/>
          </a:bodyPr>
          <a:lstStyle/>
          <a:p>
            <a:r>
              <a:rPr lang="ja-JP" altLang="en-US" sz="5400" b="1" dirty="0">
                <a:solidFill>
                  <a:srgbClr val="FF0000"/>
                </a:solidFill>
              </a:rPr>
              <a:t>比を簡単にする</a:t>
            </a:r>
            <a:endParaRPr lang="ja-JP" altLang="en-US" sz="4000" dirty="0"/>
          </a:p>
        </p:txBody>
      </p:sp>
      <p:sp>
        <p:nvSpPr>
          <p:cNvPr id="3" name="テキスト ボックス 2">
            <a:extLst>
              <a:ext uri="{FF2B5EF4-FFF2-40B4-BE49-F238E27FC236}">
                <a16:creationId xmlns:a16="http://schemas.microsoft.com/office/drawing/2014/main" id="{2D826E40-5BC3-4FDC-9F38-9444647F8922}"/>
              </a:ext>
            </a:extLst>
          </p:cNvPr>
          <p:cNvSpPr txBox="1"/>
          <p:nvPr/>
        </p:nvSpPr>
        <p:spPr>
          <a:xfrm>
            <a:off x="1996128" y="101538"/>
            <a:ext cx="1773047" cy="523220"/>
          </a:xfrm>
          <a:prstGeom prst="rect">
            <a:avLst/>
          </a:prstGeom>
          <a:noFill/>
        </p:spPr>
        <p:txBody>
          <a:bodyPr wrap="square">
            <a:spAutoFit/>
          </a:bodyPr>
          <a:lstStyle/>
          <a:p>
            <a:r>
              <a:rPr lang="ja-JP" altLang="en-US" sz="2800" dirty="0"/>
              <a:t>かんたん</a:t>
            </a:r>
          </a:p>
        </p:txBody>
      </p:sp>
      <p:sp>
        <p:nvSpPr>
          <p:cNvPr id="4" name="テキスト ボックス 3">
            <a:extLst>
              <a:ext uri="{FF2B5EF4-FFF2-40B4-BE49-F238E27FC236}">
                <a16:creationId xmlns:a16="http://schemas.microsoft.com/office/drawing/2014/main" id="{5D169E22-7F16-458A-BC3D-19ADD4FFE0C6}"/>
              </a:ext>
            </a:extLst>
          </p:cNvPr>
          <p:cNvSpPr txBox="1"/>
          <p:nvPr/>
        </p:nvSpPr>
        <p:spPr>
          <a:xfrm>
            <a:off x="1078523" y="1239078"/>
            <a:ext cx="10034954" cy="830997"/>
          </a:xfrm>
          <a:prstGeom prst="rect">
            <a:avLst/>
          </a:prstGeom>
          <a:noFill/>
        </p:spPr>
        <p:txBody>
          <a:bodyPr wrap="square">
            <a:spAutoFit/>
          </a:bodyPr>
          <a:lstStyle/>
          <a:p>
            <a:r>
              <a:rPr lang="ja-JP" altLang="en-US" sz="4800" b="1" dirty="0"/>
              <a:t>どちらも同じ数で割ったらいいんだ</a:t>
            </a:r>
          </a:p>
        </p:txBody>
      </p:sp>
      <p:sp>
        <p:nvSpPr>
          <p:cNvPr id="5" name="テキスト ボックス 4">
            <a:extLst>
              <a:ext uri="{FF2B5EF4-FFF2-40B4-BE49-F238E27FC236}">
                <a16:creationId xmlns:a16="http://schemas.microsoft.com/office/drawing/2014/main" id="{2258CBEC-1774-4672-A450-0C1EBF986E93}"/>
              </a:ext>
            </a:extLst>
          </p:cNvPr>
          <p:cNvSpPr txBox="1"/>
          <p:nvPr/>
        </p:nvSpPr>
        <p:spPr>
          <a:xfrm>
            <a:off x="1285219" y="2082025"/>
            <a:ext cx="10034954" cy="830997"/>
          </a:xfrm>
          <a:prstGeom prst="rect">
            <a:avLst/>
          </a:prstGeom>
          <a:noFill/>
        </p:spPr>
        <p:txBody>
          <a:bodyPr wrap="square">
            <a:spAutoFit/>
          </a:bodyPr>
          <a:lstStyle/>
          <a:p>
            <a:r>
              <a:rPr lang="ja-JP" altLang="en-US" sz="4800" b="1" dirty="0"/>
              <a:t>これって　約分と　同じだね</a:t>
            </a:r>
          </a:p>
        </p:txBody>
      </p:sp>
      <p:sp>
        <p:nvSpPr>
          <p:cNvPr id="7" name="テキスト ボックス 6">
            <a:extLst>
              <a:ext uri="{FF2B5EF4-FFF2-40B4-BE49-F238E27FC236}">
                <a16:creationId xmlns:a16="http://schemas.microsoft.com/office/drawing/2014/main" id="{AEAAB461-F6A5-4F6C-9C4C-2052B7E27B33}"/>
              </a:ext>
            </a:extLst>
          </p:cNvPr>
          <p:cNvSpPr txBox="1"/>
          <p:nvPr/>
        </p:nvSpPr>
        <p:spPr>
          <a:xfrm>
            <a:off x="763704" y="3252977"/>
            <a:ext cx="1704291" cy="830997"/>
          </a:xfrm>
          <a:prstGeom prst="rect">
            <a:avLst/>
          </a:prstGeom>
          <a:noFill/>
        </p:spPr>
        <p:txBody>
          <a:bodyPr wrap="square">
            <a:spAutoFit/>
          </a:bodyPr>
          <a:lstStyle/>
          <a:p>
            <a:r>
              <a:rPr lang="en-US" altLang="ja-JP" sz="4800" dirty="0"/>
              <a:t>6</a:t>
            </a:r>
            <a:r>
              <a:rPr lang="ja-JP" altLang="en-US" sz="4800" dirty="0"/>
              <a:t>：</a:t>
            </a:r>
            <a:r>
              <a:rPr lang="en-US" altLang="ja-JP" sz="4800" dirty="0"/>
              <a:t>8</a:t>
            </a:r>
            <a:endParaRPr lang="ja-JP" altLang="en-US" sz="4800" dirty="0"/>
          </a:p>
        </p:txBody>
      </p:sp>
      <p:sp>
        <p:nvSpPr>
          <p:cNvPr id="12" name="テキスト ボックス 11">
            <a:extLst>
              <a:ext uri="{FF2B5EF4-FFF2-40B4-BE49-F238E27FC236}">
                <a16:creationId xmlns:a16="http://schemas.microsoft.com/office/drawing/2014/main" id="{979C8A4B-A3E6-43E5-93E6-2EAB28EEED1C}"/>
              </a:ext>
            </a:extLst>
          </p:cNvPr>
          <p:cNvSpPr txBox="1"/>
          <p:nvPr/>
        </p:nvSpPr>
        <p:spPr>
          <a:xfrm>
            <a:off x="1864938" y="4700307"/>
            <a:ext cx="727502" cy="1569660"/>
          </a:xfrm>
          <a:prstGeom prst="rect">
            <a:avLst/>
          </a:prstGeom>
          <a:noFill/>
        </p:spPr>
        <p:txBody>
          <a:bodyPr wrap="square">
            <a:spAutoFit/>
          </a:bodyPr>
          <a:lstStyle/>
          <a:p>
            <a:r>
              <a:rPr lang="en-US" altLang="ja-JP" sz="4800" dirty="0"/>
              <a:t>6</a:t>
            </a:r>
          </a:p>
          <a:p>
            <a:r>
              <a:rPr lang="en-US" altLang="ja-JP" sz="4800" dirty="0"/>
              <a:t>8</a:t>
            </a:r>
            <a:endParaRPr lang="ja-JP" altLang="en-US" sz="4800" dirty="0"/>
          </a:p>
        </p:txBody>
      </p:sp>
      <p:sp>
        <p:nvSpPr>
          <p:cNvPr id="13" name="テキスト ボックス 12">
            <a:extLst>
              <a:ext uri="{FF2B5EF4-FFF2-40B4-BE49-F238E27FC236}">
                <a16:creationId xmlns:a16="http://schemas.microsoft.com/office/drawing/2014/main" id="{D44AEB25-8CA7-4F6B-9308-DE698CD4D3AB}"/>
              </a:ext>
            </a:extLst>
          </p:cNvPr>
          <p:cNvSpPr txBox="1"/>
          <p:nvPr/>
        </p:nvSpPr>
        <p:spPr>
          <a:xfrm>
            <a:off x="7861682" y="4700307"/>
            <a:ext cx="977465" cy="1569660"/>
          </a:xfrm>
          <a:prstGeom prst="rect">
            <a:avLst/>
          </a:prstGeom>
          <a:noFill/>
        </p:spPr>
        <p:txBody>
          <a:bodyPr wrap="square">
            <a:spAutoFit/>
          </a:bodyPr>
          <a:lstStyle/>
          <a:p>
            <a:r>
              <a:rPr lang="en-US" altLang="ja-JP" sz="4800" dirty="0"/>
              <a:t>12</a:t>
            </a:r>
          </a:p>
          <a:p>
            <a:r>
              <a:rPr lang="en-US" altLang="ja-JP" sz="4800" dirty="0"/>
              <a:t>15</a:t>
            </a:r>
            <a:endParaRPr lang="ja-JP" altLang="en-US" sz="4800" dirty="0"/>
          </a:p>
        </p:txBody>
      </p:sp>
      <p:sp>
        <p:nvSpPr>
          <p:cNvPr id="14" name="テキスト ボックス 13">
            <a:extLst>
              <a:ext uri="{FF2B5EF4-FFF2-40B4-BE49-F238E27FC236}">
                <a16:creationId xmlns:a16="http://schemas.microsoft.com/office/drawing/2014/main" id="{9F4BA203-9655-4BE4-BB74-BF9C8B6E0329}"/>
              </a:ext>
            </a:extLst>
          </p:cNvPr>
          <p:cNvSpPr txBox="1"/>
          <p:nvPr/>
        </p:nvSpPr>
        <p:spPr>
          <a:xfrm>
            <a:off x="2417300" y="5025678"/>
            <a:ext cx="727501" cy="830997"/>
          </a:xfrm>
          <a:prstGeom prst="rect">
            <a:avLst/>
          </a:prstGeom>
          <a:noFill/>
        </p:spPr>
        <p:txBody>
          <a:bodyPr wrap="square">
            <a:spAutoFit/>
          </a:bodyPr>
          <a:lstStyle/>
          <a:p>
            <a:r>
              <a:rPr lang="ja-JP" altLang="en-US" sz="4800" dirty="0"/>
              <a:t>＝</a:t>
            </a:r>
          </a:p>
        </p:txBody>
      </p:sp>
      <p:sp>
        <p:nvSpPr>
          <p:cNvPr id="15" name="テキスト ボックス 14">
            <a:extLst>
              <a:ext uri="{FF2B5EF4-FFF2-40B4-BE49-F238E27FC236}">
                <a16:creationId xmlns:a16="http://schemas.microsoft.com/office/drawing/2014/main" id="{A24ECE69-C003-4530-80A5-EBF5F31824C5}"/>
              </a:ext>
            </a:extLst>
          </p:cNvPr>
          <p:cNvSpPr txBox="1"/>
          <p:nvPr/>
        </p:nvSpPr>
        <p:spPr>
          <a:xfrm>
            <a:off x="3210279" y="3258062"/>
            <a:ext cx="1506880" cy="830997"/>
          </a:xfrm>
          <a:prstGeom prst="rect">
            <a:avLst/>
          </a:prstGeom>
          <a:noFill/>
        </p:spPr>
        <p:txBody>
          <a:bodyPr wrap="square">
            <a:spAutoFit/>
          </a:bodyPr>
          <a:lstStyle/>
          <a:p>
            <a:r>
              <a:rPr lang="en-US" altLang="ja-JP" sz="4800" dirty="0"/>
              <a:t>3</a:t>
            </a:r>
            <a:r>
              <a:rPr lang="ja-JP" altLang="en-US" sz="4800" dirty="0"/>
              <a:t>：</a:t>
            </a:r>
            <a:r>
              <a:rPr lang="en-US" altLang="ja-JP" sz="4800" dirty="0"/>
              <a:t>4</a:t>
            </a:r>
            <a:endParaRPr lang="ja-JP" altLang="en-US" sz="4800" dirty="0"/>
          </a:p>
        </p:txBody>
      </p:sp>
      <p:cxnSp>
        <p:nvCxnSpPr>
          <p:cNvPr id="17" name="直線コネクタ 16">
            <a:extLst>
              <a:ext uri="{FF2B5EF4-FFF2-40B4-BE49-F238E27FC236}">
                <a16:creationId xmlns:a16="http://schemas.microsoft.com/office/drawing/2014/main" id="{28B8596F-9F02-43FE-BEB6-A59D82C3DD0D}"/>
              </a:ext>
            </a:extLst>
          </p:cNvPr>
          <p:cNvCxnSpPr>
            <a:cxnSpLocks/>
          </p:cNvCxnSpPr>
          <p:nvPr/>
        </p:nvCxnSpPr>
        <p:spPr>
          <a:xfrm>
            <a:off x="1864938" y="5432385"/>
            <a:ext cx="52753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77401C74-BCBF-4FB2-8290-DE70B82869F1}"/>
              </a:ext>
            </a:extLst>
          </p:cNvPr>
          <p:cNvCxnSpPr>
            <a:cxnSpLocks/>
          </p:cNvCxnSpPr>
          <p:nvPr/>
        </p:nvCxnSpPr>
        <p:spPr>
          <a:xfrm>
            <a:off x="7927726" y="5415633"/>
            <a:ext cx="765818" cy="0"/>
          </a:xfrm>
          <a:prstGeom prst="line">
            <a:avLst/>
          </a:prstGeom>
          <a:ln w="38100"/>
        </p:spPr>
        <p:style>
          <a:lnRef idx="1">
            <a:schemeClr val="dk1"/>
          </a:lnRef>
          <a:fillRef idx="0">
            <a:schemeClr val="dk1"/>
          </a:fillRef>
          <a:effectRef idx="0">
            <a:schemeClr val="dk1"/>
          </a:effectRef>
          <a:fontRef idx="minor">
            <a:schemeClr val="tx1"/>
          </a:fontRef>
        </p:style>
      </p:cxnSp>
      <p:sp>
        <p:nvSpPr>
          <p:cNvPr id="21" name="テキスト ボックス 20">
            <a:extLst>
              <a:ext uri="{FF2B5EF4-FFF2-40B4-BE49-F238E27FC236}">
                <a16:creationId xmlns:a16="http://schemas.microsoft.com/office/drawing/2014/main" id="{5ABC9FC3-E8D7-4D62-9CD9-BD8DB243E8CA}"/>
              </a:ext>
            </a:extLst>
          </p:cNvPr>
          <p:cNvSpPr txBox="1"/>
          <p:nvPr/>
        </p:nvSpPr>
        <p:spPr>
          <a:xfrm>
            <a:off x="8693544" y="5000134"/>
            <a:ext cx="727501" cy="830997"/>
          </a:xfrm>
          <a:prstGeom prst="rect">
            <a:avLst/>
          </a:prstGeom>
          <a:noFill/>
        </p:spPr>
        <p:txBody>
          <a:bodyPr wrap="square">
            <a:spAutoFit/>
          </a:bodyPr>
          <a:lstStyle/>
          <a:p>
            <a:r>
              <a:rPr lang="ja-JP" altLang="en-US" sz="4800" dirty="0"/>
              <a:t>＝</a:t>
            </a:r>
          </a:p>
        </p:txBody>
      </p:sp>
      <p:grpSp>
        <p:nvGrpSpPr>
          <p:cNvPr id="41" name="グループ化 40">
            <a:extLst>
              <a:ext uri="{FF2B5EF4-FFF2-40B4-BE49-F238E27FC236}">
                <a16:creationId xmlns:a16="http://schemas.microsoft.com/office/drawing/2014/main" id="{72B09BD7-DDD0-4C6B-8ED4-9D831CBBCD00}"/>
              </a:ext>
            </a:extLst>
          </p:cNvPr>
          <p:cNvGrpSpPr/>
          <p:nvPr/>
        </p:nvGrpSpPr>
        <p:grpSpPr>
          <a:xfrm>
            <a:off x="3236217" y="4674762"/>
            <a:ext cx="727502" cy="1569660"/>
            <a:chOff x="3236217" y="4674762"/>
            <a:chExt cx="727502" cy="1569660"/>
          </a:xfrm>
        </p:grpSpPr>
        <p:sp>
          <p:nvSpPr>
            <p:cNvPr id="22" name="テキスト ボックス 21">
              <a:extLst>
                <a:ext uri="{FF2B5EF4-FFF2-40B4-BE49-F238E27FC236}">
                  <a16:creationId xmlns:a16="http://schemas.microsoft.com/office/drawing/2014/main" id="{6ABED38A-9003-4B9B-A41B-0FE0950F50B1}"/>
                </a:ext>
              </a:extLst>
            </p:cNvPr>
            <p:cNvSpPr txBox="1"/>
            <p:nvPr/>
          </p:nvSpPr>
          <p:spPr>
            <a:xfrm>
              <a:off x="3236217" y="4674762"/>
              <a:ext cx="727502" cy="1569660"/>
            </a:xfrm>
            <a:prstGeom prst="rect">
              <a:avLst/>
            </a:prstGeom>
            <a:noFill/>
          </p:spPr>
          <p:txBody>
            <a:bodyPr wrap="square">
              <a:spAutoFit/>
            </a:bodyPr>
            <a:lstStyle/>
            <a:p>
              <a:r>
                <a:rPr lang="en-US" altLang="ja-JP" sz="4800" dirty="0"/>
                <a:t>3</a:t>
              </a:r>
            </a:p>
            <a:p>
              <a:r>
                <a:rPr lang="en-US" altLang="ja-JP" sz="4800" dirty="0"/>
                <a:t>4</a:t>
              </a:r>
              <a:endParaRPr lang="ja-JP" altLang="en-US" sz="4800" dirty="0"/>
            </a:p>
          </p:txBody>
        </p:sp>
        <p:cxnSp>
          <p:nvCxnSpPr>
            <p:cNvPr id="23" name="直線コネクタ 22">
              <a:extLst>
                <a:ext uri="{FF2B5EF4-FFF2-40B4-BE49-F238E27FC236}">
                  <a16:creationId xmlns:a16="http://schemas.microsoft.com/office/drawing/2014/main" id="{74CF7F46-D8F4-4773-9DDA-8729B933BD5A}"/>
                </a:ext>
              </a:extLst>
            </p:cNvPr>
            <p:cNvCxnSpPr>
              <a:cxnSpLocks/>
            </p:cNvCxnSpPr>
            <p:nvPr/>
          </p:nvCxnSpPr>
          <p:spPr>
            <a:xfrm>
              <a:off x="3236217" y="5408103"/>
              <a:ext cx="527538" cy="0"/>
            </a:xfrm>
            <a:prstGeom prst="line">
              <a:avLst/>
            </a:prstGeom>
            <a:ln w="38100"/>
          </p:spPr>
          <p:style>
            <a:lnRef idx="1">
              <a:schemeClr val="dk1"/>
            </a:lnRef>
            <a:fillRef idx="0">
              <a:schemeClr val="dk1"/>
            </a:fillRef>
            <a:effectRef idx="0">
              <a:schemeClr val="dk1"/>
            </a:effectRef>
            <a:fontRef idx="minor">
              <a:schemeClr val="tx1"/>
            </a:fontRef>
          </p:style>
        </p:cxnSp>
      </p:grpSp>
      <p:grpSp>
        <p:nvGrpSpPr>
          <p:cNvPr id="42" name="グループ化 41">
            <a:extLst>
              <a:ext uri="{FF2B5EF4-FFF2-40B4-BE49-F238E27FC236}">
                <a16:creationId xmlns:a16="http://schemas.microsoft.com/office/drawing/2014/main" id="{89932C10-E6FD-4DAB-871F-CC2707358DB8}"/>
              </a:ext>
            </a:extLst>
          </p:cNvPr>
          <p:cNvGrpSpPr/>
          <p:nvPr/>
        </p:nvGrpSpPr>
        <p:grpSpPr>
          <a:xfrm>
            <a:off x="9445869" y="4656347"/>
            <a:ext cx="727502" cy="1569660"/>
            <a:chOff x="9445869" y="4656347"/>
            <a:chExt cx="727502" cy="1569660"/>
          </a:xfrm>
        </p:grpSpPr>
        <p:sp>
          <p:nvSpPr>
            <p:cNvPr id="24" name="テキスト ボックス 23">
              <a:extLst>
                <a:ext uri="{FF2B5EF4-FFF2-40B4-BE49-F238E27FC236}">
                  <a16:creationId xmlns:a16="http://schemas.microsoft.com/office/drawing/2014/main" id="{75F3FCD2-EB26-47F5-AC93-9E728F315217}"/>
                </a:ext>
              </a:extLst>
            </p:cNvPr>
            <p:cNvSpPr txBox="1"/>
            <p:nvPr/>
          </p:nvSpPr>
          <p:spPr>
            <a:xfrm>
              <a:off x="9445869" y="4656347"/>
              <a:ext cx="727502" cy="1569660"/>
            </a:xfrm>
            <a:prstGeom prst="rect">
              <a:avLst/>
            </a:prstGeom>
            <a:noFill/>
          </p:spPr>
          <p:txBody>
            <a:bodyPr wrap="square">
              <a:spAutoFit/>
            </a:bodyPr>
            <a:lstStyle/>
            <a:p>
              <a:r>
                <a:rPr lang="en-US" altLang="ja-JP" sz="4800" dirty="0"/>
                <a:t>45</a:t>
              </a:r>
              <a:endParaRPr lang="ja-JP" altLang="en-US" sz="4800" dirty="0"/>
            </a:p>
          </p:txBody>
        </p:sp>
        <p:cxnSp>
          <p:nvCxnSpPr>
            <p:cNvPr id="25" name="直線コネクタ 24">
              <a:extLst>
                <a:ext uri="{FF2B5EF4-FFF2-40B4-BE49-F238E27FC236}">
                  <a16:creationId xmlns:a16="http://schemas.microsoft.com/office/drawing/2014/main" id="{DEDBCFC6-EC64-44A8-9DFF-1DC437CF4D58}"/>
                </a:ext>
              </a:extLst>
            </p:cNvPr>
            <p:cNvCxnSpPr>
              <a:cxnSpLocks/>
            </p:cNvCxnSpPr>
            <p:nvPr/>
          </p:nvCxnSpPr>
          <p:spPr>
            <a:xfrm>
              <a:off x="9445869" y="5391352"/>
              <a:ext cx="527538"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29" name="テキスト ボックス 28">
            <a:extLst>
              <a:ext uri="{FF2B5EF4-FFF2-40B4-BE49-F238E27FC236}">
                <a16:creationId xmlns:a16="http://schemas.microsoft.com/office/drawing/2014/main" id="{220F80BA-7899-4EAE-A393-D818DE6CB018}"/>
              </a:ext>
            </a:extLst>
          </p:cNvPr>
          <p:cNvSpPr txBox="1"/>
          <p:nvPr/>
        </p:nvSpPr>
        <p:spPr>
          <a:xfrm>
            <a:off x="2376681" y="3252976"/>
            <a:ext cx="727501" cy="830997"/>
          </a:xfrm>
          <a:prstGeom prst="rect">
            <a:avLst/>
          </a:prstGeom>
          <a:noFill/>
        </p:spPr>
        <p:txBody>
          <a:bodyPr wrap="square">
            <a:spAutoFit/>
          </a:bodyPr>
          <a:lstStyle/>
          <a:p>
            <a:r>
              <a:rPr lang="ja-JP" altLang="en-US" sz="4800" dirty="0"/>
              <a:t>＝</a:t>
            </a:r>
          </a:p>
        </p:txBody>
      </p:sp>
      <p:sp>
        <p:nvSpPr>
          <p:cNvPr id="30" name="テキスト ボックス 29">
            <a:extLst>
              <a:ext uri="{FF2B5EF4-FFF2-40B4-BE49-F238E27FC236}">
                <a16:creationId xmlns:a16="http://schemas.microsoft.com/office/drawing/2014/main" id="{733BEBF9-D6ED-4921-8CEF-8721CA94E60D}"/>
              </a:ext>
            </a:extLst>
          </p:cNvPr>
          <p:cNvSpPr txBox="1"/>
          <p:nvPr/>
        </p:nvSpPr>
        <p:spPr>
          <a:xfrm>
            <a:off x="6623538" y="3232528"/>
            <a:ext cx="2340478" cy="830997"/>
          </a:xfrm>
          <a:prstGeom prst="rect">
            <a:avLst/>
          </a:prstGeom>
          <a:noFill/>
        </p:spPr>
        <p:txBody>
          <a:bodyPr wrap="square">
            <a:spAutoFit/>
          </a:bodyPr>
          <a:lstStyle/>
          <a:p>
            <a:r>
              <a:rPr lang="en-US" altLang="ja-JP" sz="4800" dirty="0"/>
              <a:t>12</a:t>
            </a:r>
            <a:r>
              <a:rPr lang="ja-JP" altLang="en-US" sz="4800" dirty="0"/>
              <a:t>：</a:t>
            </a:r>
            <a:r>
              <a:rPr lang="en-US" altLang="ja-JP" sz="4800" dirty="0"/>
              <a:t>15</a:t>
            </a:r>
            <a:endParaRPr lang="ja-JP" altLang="en-US" sz="4800" dirty="0"/>
          </a:p>
        </p:txBody>
      </p:sp>
      <p:sp>
        <p:nvSpPr>
          <p:cNvPr id="31" name="テキスト ボックス 30">
            <a:extLst>
              <a:ext uri="{FF2B5EF4-FFF2-40B4-BE49-F238E27FC236}">
                <a16:creationId xmlns:a16="http://schemas.microsoft.com/office/drawing/2014/main" id="{DAF28B54-40C6-4407-984D-D47FF3BEB0A9}"/>
              </a:ext>
            </a:extLst>
          </p:cNvPr>
          <p:cNvSpPr txBox="1"/>
          <p:nvPr/>
        </p:nvSpPr>
        <p:spPr>
          <a:xfrm>
            <a:off x="8600265" y="3225817"/>
            <a:ext cx="727501" cy="830997"/>
          </a:xfrm>
          <a:prstGeom prst="rect">
            <a:avLst/>
          </a:prstGeom>
          <a:noFill/>
        </p:spPr>
        <p:txBody>
          <a:bodyPr wrap="square">
            <a:spAutoFit/>
          </a:bodyPr>
          <a:lstStyle/>
          <a:p>
            <a:r>
              <a:rPr lang="ja-JP" altLang="en-US" sz="4800" dirty="0"/>
              <a:t>＝</a:t>
            </a:r>
          </a:p>
        </p:txBody>
      </p:sp>
      <p:sp>
        <p:nvSpPr>
          <p:cNvPr id="32" name="テキスト ボックス 31">
            <a:extLst>
              <a:ext uri="{FF2B5EF4-FFF2-40B4-BE49-F238E27FC236}">
                <a16:creationId xmlns:a16="http://schemas.microsoft.com/office/drawing/2014/main" id="{C82B8D8A-A5DE-4722-88F0-93966D6845EB}"/>
              </a:ext>
            </a:extLst>
          </p:cNvPr>
          <p:cNvSpPr txBox="1"/>
          <p:nvPr/>
        </p:nvSpPr>
        <p:spPr>
          <a:xfrm>
            <a:off x="9363515" y="3232528"/>
            <a:ext cx="1506880" cy="830997"/>
          </a:xfrm>
          <a:prstGeom prst="rect">
            <a:avLst/>
          </a:prstGeom>
          <a:noFill/>
        </p:spPr>
        <p:txBody>
          <a:bodyPr wrap="square">
            <a:spAutoFit/>
          </a:bodyPr>
          <a:lstStyle/>
          <a:p>
            <a:r>
              <a:rPr lang="en-US" altLang="ja-JP" sz="4800" dirty="0"/>
              <a:t>4</a:t>
            </a:r>
            <a:r>
              <a:rPr lang="ja-JP" altLang="en-US" sz="4800" dirty="0"/>
              <a:t>：</a:t>
            </a:r>
            <a:r>
              <a:rPr lang="en-US" altLang="ja-JP" sz="4800" dirty="0"/>
              <a:t>5</a:t>
            </a:r>
            <a:endParaRPr lang="ja-JP" altLang="en-US" sz="4800" dirty="0"/>
          </a:p>
        </p:txBody>
      </p:sp>
      <p:sp>
        <p:nvSpPr>
          <p:cNvPr id="33" name="テキスト ボックス 32">
            <a:extLst>
              <a:ext uri="{FF2B5EF4-FFF2-40B4-BE49-F238E27FC236}">
                <a16:creationId xmlns:a16="http://schemas.microsoft.com/office/drawing/2014/main" id="{E1ABE742-A042-4653-B748-9BD602F449E7}"/>
              </a:ext>
            </a:extLst>
          </p:cNvPr>
          <p:cNvSpPr txBox="1"/>
          <p:nvPr/>
        </p:nvSpPr>
        <p:spPr>
          <a:xfrm>
            <a:off x="669245" y="3951175"/>
            <a:ext cx="2994442" cy="646331"/>
          </a:xfrm>
          <a:prstGeom prst="rect">
            <a:avLst/>
          </a:prstGeom>
          <a:noFill/>
        </p:spPr>
        <p:txBody>
          <a:bodyPr wrap="square">
            <a:spAutoFit/>
          </a:bodyPr>
          <a:lstStyle/>
          <a:p>
            <a:r>
              <a:rPr lang="ja-JP" altLang="en-US" sz="3600" dirty="0"/>
              <a:t>どちらも</a:t>
            </a:r>
            <a:r>
              <a:rPr lang="en-US" altLang="ja-JP" sz="3600" dirty="0"/>
              <a:t>÷2</a:t>
            </a:r>
            <a:endParaRPr lang="ja-JP" altLang="en-US" sz="3600" dirty="0"/>
          </a:p>
        </p:txBody>
      </p:sp>
      <p:cxnSp>
        <p:nvCxnSpPr>
          <p:cNvPr id="36" name="直線コネクタ 35">
            <a:extLst>
              <a:ext uri="{FF2B5EF4-FFF2-40B4-BE49-F238E27FC236}">
                <a16:creationId xmlns:a16="http://schemas.microsoft.com/office/drawing/2014/main" id="{938B523A-FD00-485E-9B19-75A51F169020}"/>
              </a:ext>
            </a:extLst>
          </p:cNvPr>
          <p:cNvCxnSpPr/>
          <p:nvPr/>
        </p:nvCxnSpPr>
        <p:spPr>
          <a:xfrm>
            <a:off x="1864938" y="5600700"/>
            <a:ext cx="603057" cy="3868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E3C1BDDF-847E-4773-AB62-D63507B05E63}"/>
              </a:ext>
            </a:extLst>
          </p:cNvPr>
          <p:cNvCxnSpPr/>
          <p:nvPr/>
        </p:nvCxnSpPr>
        <p:spPr>
          <a:xfrm>
            <a:off x="1796074" y="4905672"/>
            <a:ext cx="603057" cy="3868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FE367C6C-F2F0-4A68-8D4C-04B979DA3934}"/>
              </a:ext>
            </a:extLst>
          </p:cNvPr>
          <p:cNvCxnSpPr/>
          <p:nvPr/>
        </p:nvCxnSpPr>
        <p:spPr>
          <a:xfrm>
            <a:off x="8054686" y="5600700"/>
            <a:ext cx="603057" cy="3868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95F18143-B584-429D-B4D7-646E217242B5}"/>
              </a:ext>
            </a:extLst>
          </p:cNvPr>
          <p:cNvCxnSpPr/>
          <p:nvPr/>
        </p:nvCxnSpPr>
        <p:spPr>
          <a:xfrm>
            <a:off x="7985822" y="4905672"/>
            <a:ext cx="603057" cy="3868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63865508-D98F-44DB-8F10-1E574BF18F41}"/>
              </a:ext>
            </a:extLst>
          </p:cNvPr>
          <p:cNvSpPr txBox="1"/>
          <p:nvPr/>
        </p:nvSpPr>
        <p:spPr>
          <a:xfrm>
            <a:off x="6739294" y="4006301"/>
            <a:ext cx="2994442" cy="646331"/>
          </a:xfrm>
          <a:prstGeom prst="rect">
            <a:avLst/>
          </a:prstGeom>
          <a:noFill/>
        </p:spPr>
        <p:txBody>
          <a:bodyPr wrap="square">
            <a:spAutoFit/>
          </a:bodyPr>
          <a:lstStyle/>
          <a:p>
            <a:r>
              <a:rPr lang="ja-JP" altLang="en-US" sz="3600" dirty="0"/>
              <a:t>どちらも</a:t>
            </a:r>
            <a:r>
              <a:rPr lang="en-US" altLang="ja-JP" sz="3600" dirty="0"/>
              <a:t>÷3</a:t>
            </a:r>
            <a:endParaRPr lang="ja-JP" altLang="en-US" sz="3600" dirty="0"/>
          </a:p>
        </p:txBody>
      </p:sp>
    </p:spTree>
    <p:extLst>
      <p:ext uri="{BB962C8B-B14F-4D97-AF65-F5344CB8AC3E}">
        <p14:creationId xmlns:p14="http://schemas.microsoft.com/office/powerpoint/2010/main" val="3601590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P spid="12" grpId="0"/>
      <p:bldP spid="13" grpId="0"/>
      <p:bldP spid="14" grpId="0"/>
      <p:bldP spid="15" grpId="0"/>
      <p:bldP spid="21" grpId="0"/>
      <p:bldP spid="29" grpId="0"/>
      <p:bldP spid="30" grpId="0"/>
      <p:bldP spid="31" grpId="0"/>
      <p:bldP spid="32" grpId="0"/>
      <p:bldP spid="33" grpId="0"/>
      <p:bldP spid="4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F5A9B66-5F7C-4A2B-BD04-DBD6AAB5D2C7}"/>
              </a:ext>
            </a:extLst>
          </p:cNvPr>
          <p:cNvSpPr txBox="1"/>
          <p:nvPr/>
        </p:nvSpPr>
        <p:spPr>
          <a:xfrm>
            <a:off x="918334" y="4831192"/>
            <a:ext cx="10355331" cy="1754326"/>
          </a:xfrm>
          <a:prstGeom prst="rect">
            <a:avLst/>
          </a:prstGeom>
          <a:noFill/>
        </p:spPr>
        <p:txBody>
          <a:bodyPr wrap="square">
            <a:spAutoFit/>
          </a:bodyPr>
          <a:lstStyle/>
          <a:p>
            <a:r>
              <a:rPr lang="ja-JP" altLang="en-US" sz="5400" b="1" dirty="0">
                <a:solidFill>
                  <a:srgbClr val="FF0000"/>
                </a:solidFill>
              </a:rPr>
              <a:t>比を簡単にすると比がどちらも等しいかどうかわかるね</a:t>
            </a:r>
            <a:endParaRPr lang="ja-JP" altLang="en-US" sz="4000" dirty="0"/>
          </a:p>
        </p:txBody>
      </p:sp>
      <p:sp>
        <p:nvSpPr>
          <p:cNvPr id="3" name="テキスト ボックス 2">
            <a:extLst>
              <a:ext uri="{FF2B5EF4-FFF2-40B4-BE49-F238E27FC236}">
                <a16:creationId xmlns:a16="http://schemas.microsoft.com/office/drawing/2014/main" id="{5AB0BC48-AA20-4313-8042-AC56BC13926C}"/>
              </a:ext>
            </a:extLst>
          </p:cNvPr>
          <p:cNvSpPr txBox="1"/>
          <p:nvPr/>
        </p:nvSpPr>
        <p:spPr>
          <a:xfrm>
            <a:off x="1656047" y="1071684"/>
            <a:ext cx="1704291" cy="830997"/>
          </a:xfrm>
          <a:prstGeom prst="rect">
            <a:avLst/>
          </a:prstGeom>
          <a:noFill/>
        </p:spPr>
        <p:txBody>
          <a:bodyPr wrap="square">
            <a:spAutoFit/>
          </a:bodyPr>
          <a:lstStyle/>
          <a:p>
            <a:r>
              <a:rPr lang="en-US" altLang="ja-JP" sz="4800" dirty="0"/>
              <a:t>6</a:t>
            </a:r>
            <a:r>
              <a:rPr lang="ja-JP" altLang="en-US" sz="4800" dirty="0"/>
              <a:t>：</a:t>
            </a:r>
            <a:r>
              <a:rPr lang="en-US" altLang="ja-JP" sz="4800" dirty="0"/>
              <a:t>8</a:t>
            </a:r>
            <a:endParaRPr lang="ja-JP" altLang="en-US" sz="4800" dirty="0"/>
          </a:p>
        </p:txBody>
      </p:sp>
      <p:sp>
        <p:nvSpPr>
          <p:cNvPr id="4" name="テキスト ボックス 3">
            <a:extLst>
              <a:ext uri="{FF2B5EF4-FFF2-40B4-BE49-F238E27FC236}">
                <a16:creationId xmlns:a16="http://schemas.microsoft.com/office/drawing/2014/main" id="{DB90C70D-FAB4-4779-91FA-5B7C2E7BF110}"/>
              </a:ext>
            </a:extLst>
          </p:cNvPr>
          <p:cNvSpPr txBox="1"/>
          <p:nvPr/>
        </p:nvSpPr>
        <p:spPr>
          <a:xfrm>
            <a:off x="5177603" y="1071684"/>
            <a:ext cx="2340478" cy="830997"/>
          </a:xfrm>
          <a:prstGeom prst="rect">
            <a:avLst/>
          </a:prstGeom>
          <a:noFill/>
        </p:spPr>
        <p:txBody>
          <a:bodyPr wrap="square">
            <a:spAutoFit/>
          </a:bodyPr>
          <a:lstStyle/>
          <a:p>
            <a:r>
              <a:rPr lang="en-US" altLang="ja-JP" sz="4800" dirty="0"/>
              <a:t>12</a:t>
            </a:r>
            <a:r>
              <a:rPr lang="ja-JP" altLang="en-US" sz="4800" dirty="0"/>
              <a:t>：</a:t>
            </a:r>
            <a:r>
              <a:rPr lang="en-US" altLang="ja-JP" sz="4800" dirty="0"/>
              <a:t>20</a:t>
            </a:r>
            <a:endParaRPr lang="ja-JP" altLang="en-US" sz="4800" dirty="0"/>
          </a:p>
        </p:txBody>
      </p:sp>
      <p:sp>
        <p:nvSpPr>
          <p:cNvPr id="5" name="テキスト ボックス 4">
            <a:extLst>
              <a:ext uri="{FF2B5EF4-FFF2-40B4-BE49-F238E27FC236}">
                <a16:creationId xmlns:a16="http://schemas.microsoft.com/office/drawing/2014/main" id="{B1745B8A-AF04-485F-956B-FA0C098492FE}"/>
              </a:ext>
            </a:extLst>
          </p:cNvPr>
          <p:cNvSpPr txBox="1"/>
          <p:nvPr/>
        </p:nvSpPr>
        <p:spPr>
          <a:xfrm>
            <a:off x="9274113" y="1054761"/>
            <a:ext cx="2340478" cy="830997"/>
          </a:xfrm>
          <a:prstGeom prst="rect">
            <a:avLst/>
          </a:prstGeom>
          <a:noFill/>
        </p:spPr>
        <p:txBody>
          <a:bodyPr wrap="square">
            <a:spAutoFit/>
          </a:bodyPr>
          <a:lstStyle/>
          <a:p>
            <a:r>
              <a:rPr lang="en-US" altLang="ja-JP" sz="4800" dirty="0"/>
              <a:t>18</a:t>
            </a:r>
            <a:r>
              <a:rPr lang="ja-JP" altLang="en-US" sz="4800" dirty="0"/>
              <a:t>：</a:t>
            </a:r>
            <a:r>
              <a:rPr lang="en-US" altLang="ja-JP" sz="4800" dirty="0"/>
              <a:t>24</a:t>
            </a:r>
            <a:endParaRPr lang="ja-JP" altLang="en-US" sz="4800" dirty="0"/>
          </a:p>
        </p:txBody>
      </p:sp>
      <p:sp>
        <p:nvSpPr>
          <p:cNvPr id="6" name="テキスト ボックス 5">
            <a:extLst>
              <a:ext uri="{FF2B5EF4-FFF2-40B4-BE49-F238E27FC236}">
                <a16:creationId xmlns:a16="http://schemas.microsoft.com/office/drawing/2014/main" id="{AD216013-677A-4B21-9A36-A4980104E319}"/>
              </a:ext>
            </a:extLst>
          </p:cNvPr>
          <p:cNvSpPr txBox="1"/>
          <p:nvPr/>
        </p:nvSpPr>
        <p:spPr>
          <a:xfrm>
            <a:off x="419565" y="1019987"/>
            <a:ext cx="997537" cy="830997"/>
          </a:xfrm>
          <a:prstGeom prst="rect">
            <a:avLst/>
          </a:prstGeom>
          <a:noFill/>
        </p:spPr>
        <p:txBody>
          <a:bodyPr wrap="square">
            <a:spAutoFit/>
          </a:bodyPr>
          <a:lstStyle/>
          <a:p>
            <a:r>
              <a:rPr lang="ja-JP" altLang="en-US" sz="4800" dirty="0"/>
              <a:t>㋐</a:t>
            </a:r>
          </a:p>
        </p:txBody>
      </p:sp>
      <p:sp>
        <p:nvSpPr>
          <p:cNvPr id="7" name="テキスト ボックス 6">
            <a:extLst>
              <a:ext uri="{FF2B5EF4-FFF2-40B4-BE49-F238E27FC236}">
                <a16:creationId xmlns:a16="http://schemas.microsoft.com/office/drawing/2014/main" id="{A8DB17CA-D03C-4750-8E22-204FAC867CB4}"/>
              </a:ext>
            </a:extLst>
          </p:cNvPr>
          <p:cNvSpPr txBox="1"/>
          <p:nvPr/>
        </p:nvSpPr>
        <p:spPr>
          <a:xfrm>
            <a:off x="4227993" y="1050988"/>
            <a:ext cx="997537" cy="830997"/>
          </a:xfrm>
          <a:prstGeom prst="rect">
            <a:avLst/>
          </a:prstGeom>
          <a:noFill/>
        </p:spPr>
        <p:txBody>
          <a:bodyPr wrap="square">
            <a:spAutoFit/>
          </a:bodyPr>
          <a:lstStyle/>
          <a:p>
            <a:r>
              <a:rPr lang="ja-JP" altLang="en-US" sz="4800" dirty="0"/>
              <a:t>㋑</a:t>
            </a:r>
          </a:p>
        </p:txBody>
      </p:sp>
      <p:sp>
        <p:nvSpPr>
          <p:cNvPr id="8" name="テキスト ボックス 7">
            <a:extLst>
              <a:ext uri="{FF2B5EF4-FFF2-40B4-BE49-F238E27FC236}">
                <a16:creationId xmlns:a16="http://schemas.microsoft.com/office/drawing/2014/main" id="{1DF49CCD-FECD-4B21-92A8-A6F388F1FECC}"/>
              </a:ext>
            </a:extLst>
          </p:cNvPr>
          <p:cNvSpPr txBox="1"/>
          <p:nvPr/>
        </p:nvSpPr>
        <p:spPr>
          <a:xfrm>
            <a:off x="8336435" y="1050988"/>
            <a:ext cx="997537" cy="830997"/>
          </a:xfrm>
          <a:prstGeom prst="rect">
            <a:avLst/>
          </a:prstGeom>
          <a:noFill/>
        </p:spPr>
        <p:txBody>
          <a:bodyPr wrap="square">
            <a:spAutoFit/>
          </a:bodyPr>
          <a:lstStyle/>
          <a:p>
            <a:r>
              <a:rPr lang="ja-JP" altLang="en-US" sz="4800" dirty="0"/>
              <a:t>㋒</a:t>
            </a:r>
          </a:p>
        </p:txBody>
      </p:sp>
      <p:sp>
        <p:nvSpPr>
          <p:cNvPr id="9" name="テキスト ボックス 8">
            <a:extLst>
              <a:ext uri="{FF2B5EF4-FFF2-40B4-BE49-F238E27FC236}">
                <a16:creationId xmlns:a16="http://schemas.microsoft.com/office/drawing/2014/main" id="{720C8DD6-5393-4437-B510-C17C7CBA4B9A}"/>
              </a:ext>
            </a:extLst>
          </p:cNvPr>
          <p:cNvSpPr txBox="1"/>
          <p:nvPr/>
        </p:nvSpPr>
        <p:spPr>
          <a:xfrm>
            <a:off x="1099939" y="2767630"/>
            <a:ext cx="2340478" cy="830997"/>
          </a:xfrm>
          <a:prstGeom prst="rect">
            <a:avLst/>
          </a:prstGeom>
          <a:noFill/>
        </p:spPr>
        <p:txBody>
          <a:bodyPr wrap="square">
            <a:spAutoFit/>
          </a:bodyPr>
          <a:lstStyle/>
          <a:p>
            <a:r>
              <a:rPr lang="ja-JP" altLang="en-US" sz="4800" dirty="0"/>
              <a:t>＝</a:t>
            </a:r>
            <a:r>
              <a:rPr lang="en-US" altLang="ja-JP" sz="4800" dirty="0"/>
              <a:t>3</a:t>
            </a:r>
            <a:r>
              <a:rPr lang="ja-JP" altLang="en-US" sz="4800" dirty="0"/>
              <a:t>：</a:t>
            </a:r>
            <a:r>
              <a:rPr lang="en-US" altLang="ja-JP" sz="4800" dirty="0"/>
              <a:t>4</a:t>
            </a:r>
            <a:endParaRPr lang="ja-JP" altLang="en-US" sz="4800" dirty="0"/>
          </a:p>
        </p:txBody>
      </p:sp>
      <p:sp>
        <p:nvSpPr>
          <p:cNvPr id="10" name="テキスト ボックス 9">
            <a:extLst>
              <a:ext uri="{FF2B5EF4-FFF2-40B4-BE49-F238E27FC236}">
                <a16:creationId xmlns:a16="http://schemas.microsoft.com/office/drawing/2014/main" id="{7FC090E5-C4AD-4FE2-9DE5-FB36002BD0FF}"/>
              </a:ext>
            </a:extLst>
          </p:cNvPr>
          <p:cNvSpPr txBox="1"/>
          <p:nvPr/>
        </p:nvSpPr>
        <p:spPr>
          <a:xfrm>
            <a:off x="9135783" y="2763001"/>
            <a:ext cx="2459710" cy="830997"/>
          </a:xfrm>
          <a:prstGeom prst="rect">
            <a:avLst/>
          </a:prstGeom>
          <a:noFill/>
        </p:spPr>
        <p:txBody>
          <a:bodyPr wrap="square">
            <a:spAutoFit/>
          </a:bodyPr>
          <a:lstStyle/>
          <a:p>
            <a:r>
              <a:rPr lang="ja-JP" altLang="en-US" sz="4800" dirty="0"/>
              <a:t>＝</a:t>
            </a:r>
            <a:r>
              <a:rPr lang="en-US" altLang="ja-JP" sz="4800" dirty="0"/>
              <a:t>3</a:t>
            </a:r>
            <a:r>
              <a:rPr lang="ja-JP" altLang="en-US" sz="4800" dirty="0"/>
              <a:t>：</a:t>
            </a:r>
            <a:r>
              <a:rPr lang="en-US" altLang="ja-JP" sz="4800" dirty="0"/>
              <a:t>4</a:t>
            </a:r>
            <a:endParaRPr lang="ja-JP" altLang="en-US" sz="4800" dirty="0"/>
          </a:p>
        </p:txBody>
      </p:sp>
      <p:sp>
        <p:nvSpPr>
          <p:cNvPr id="11" name="テキスト ボックス 10">
            <a:extLst>
              <a:ext uri="{FF2B5EF4-FFF2-40B4-BE49-F238E27FC236}">
                <a16:creationId xmlns:a16="http://schemas.microsoft.com/office/drawing/2014/main" id="{B883A35C-B6F8-4735-87EC-482909787400}"/>
              </a:ext>
            </a:extLst>
          </p:cNvPr>
          <p:cNvSpPr txBox="1"/>
          <p:nvPr/>
        </p:nvSpPr>
        <p:spPr>
          <a:xfrm>
            <a:off x="5087228" y="2767630"/>
            <a:ext cx="2599933" cy="830997"/>
          </a:xfrm>
          <a:prstGeom prst="rect">
            <a:avLst/>
          </a:prstGeom>
          <a:noFill/>
        </p:spPr>
        <p:txBody>
          <a:bodyPr wrap="square">
            <a:spAutoFit/>
          </a:bodyPr>
          <a:lstStyle/>
          <a:p>
            <a:r>
              <a:rPr lang="ja-JP" altLang="en-US" sz="4800" dirty="0"/>
              <a:t>＝</a:t>
            </a:r>
            <a:r>
              <a:rPr lang="en-US" altLang="ja-JP" sz="4800" dirty="0"/>
              <a:t>3</a:t>
            </a:r>
            <a:r>
              <a:rPr lang="ja-JP" altLang="en-US" sz="4800" dirty="0"/>
              <a:t>：</a:t>
            </a:r>
            <a:r>
              <a:rPr lang="en-US" altLang="ja-JP" sz="4800" dirty="0"/>
              <a:t>5</a:t>
            </a:r>
            <a:endParaRPr lang="ja-JP" altLang="en-US" sz="4800" dirty="0"/>
          </a:p>
        </p:txBody>
      </p:sp>
      <p:sp>
        <p:nvSpPr>
          <p:cNvPr id="12" name="テキスト ボックス 11">
            <a:extLst>
              <a:ext uri="{FF2B5EF4-FFF2-40B4-BE49-F238E27FC236}">
                <a16:creationId xmlns:a16="http://schemas.microsoft.com/office/drawing/2014/main" id="{7A1B4B46-79DB-4AD1-ADE7-3633D97AAB60}"/>
              </a:ext>
            </a:extLst>
          </p:cNvPr>
          <p:cNvSpPr txBox="1"/>
          <p:nvPr/>
        </p:nvSpPr>
        <p:spPr>
          <a:xfrm>
            <a:off x="3559900" y="3860830"/>
            <a:ext cx="5575883" cy="830997"/>
          </a:xfrm>
          <a:prstGeom prst="rect">
            <a:avLst/>
          </a:prstGeom>
          <a:noFill/>
        </p:spPr>
        <p:txBody>
          <a:bodyPr wrap="square">
            <a:spAutoFit/>
          </a:bodyPr>
          <a:lstStyle/>
          <a:p>
            <a:r>
              <a:rPr lang="ja-JP" altLang="en-US" sz="4800" dirty="0"/>
              <a:t>㋐と㋒が等しい比</a:t>
            </a:r>
          </a:p>
        </p:txBody>
      </p:sp>
      <p:sp>
        <p:nvSpPr>
          <p:cNvPr id="14" name="テキスト ボックス 13">
            <a:extLst>
              <a:ext uri="{FF2B5EF4-FFF2-40B4-BE49-F238E27FC236}">
                <a16:creationId xmlns:a16="http://schemas.microsoft.com/office/drawing/2014/main" id="{A266960A-442D-4C3F-8C76-C08481141A41}"/>
              </a:ext>
            </a:extLst>
          </p:cNvPr>
          <p:cNvSpPr txBox="1"/>
          <p:nvPr/>
        </p:nvSpPr>
        <p:spPr>
          <a:xfrm>
            <a:off x="2089874" y="1750675"/>
            <a:ext cx="1704291" cy="830997"/>
          </a:xfrm>
          <a:prstGeom prst="rect">
            <a:avLst/>
          </a:prstGeom>
          <a:noFill/>
        </p:spPr>
        <p:txBody>
          <a:bodyPr wrap="square">
            <a:spAutoFit/>
          </a:bodyPr>
          <a:lstStyle/>
          <a:p>
            <a:r>
              <a:rPr lang="en-US" altLang="ja-JP" sz="4800" dirty="0"/>
              <a:t>÷</a:t>
            </a:r>
            <a:r>
              <a:rPr lang="ja-JP" altLang="en-US" sz="4800" dirty="0"/>
              <a:t>２</a:t>
            </a:r>
          </a:p>
        </p:txBody>
      </p:sp>
      <p:sp>
        <p:nvSpPr>
          <p:cNvPr id="15" name="テキスト ボックス 14">
            <a:extLst>
              <a:ext uri="{FF2B5EF4-FFF2-40B4-BE49-F238E27FC236}">
                <a16:creationId xmlns:a16="http://schemas.microsoft.com/office/drawing/2014/main" id="{0F517233-4F86-4F53-9AE7-4EF90484D719}"/>
              </a:ext>
            </a:extLst>
          </p:cNvPr>
          <p:cNvSpPr txBox="1"/>
          <p:nvPr/>
        </p:nvSpPr>
        <p:spPr>
          <a:xfrm>
            <a:off x="5651005" y="1850984"/>
            <a:ext cx="1704291" cy="830997"/>
          </a:xfrm>
          <a:prstGeom prst="rect">
            <a:avLst/>
          </a:prstGeom>
          <a:noFill/>
        </p:spPr>
        <p:txBody>
          <a:bodyPr wrap="square">
            <a:spAutoFit/>
          </a:bodyPr>
          <a:lstStyle/>
          <a:p>
            <a:r>
              <a:rPr lang="en-US" altLang="ja-JP" sz="4800" dirty="0"/>
              <a:t>÷4</a:t>
            </a:r>
            <a:endParaRPr lang="ja-JP" altLang="en-US" sz="4800" dirty="0"/>
          </a:p>
        </p:txBody>
      </p:sp>
      <p:sp>
        <p:nvSpPr>
          <p:cNvPr id="16" name="テキスト ボックス 15">
            <a:extLst>
              <a:ext uri="{FF2B5EF4-FFF2-40B4-BE49-F238E27FC236}">
                <a16:creationId xmlns:a16="http://schemas.microsoft.com/office/drawing/2014/main" id="{BC33D664-8452-4A28-B78D-615C311DC23F}"/>
              </a:ext>
            </a:extLst>
          </p:cNvPr>
          <p:cNvSpPr txBox="1"/>
          <p:nvPr/>
        </p:nvSpPr>
        <p:spPr>
          <a:xfrm>
            <a:off x="9683807" y="1902681"/>
            <a:ext cx="1704291" cy="830997"/>
          </a:xfrm>
          <a:prstGeom prst="rect">
            <a:avLst/>
          </a:prstGeom>
          <a:noFill/>
        </p:spPr>
        <p:txBody>
          <a:bodyPr wrap="square">
            <a:spAutoFit/>
          </a:bodyPr>
          <a:lstStyle/>
          <a:p>
            <a:r>
              <a:rPr lang="en-US" altLang="ja-JP" sz="4800" dirty="0"/>
              <a:t>÷6</a:t>
            </a:r>
            <a:endParaRPr lang="ja-JP" altLang="en-US" sz="4800" dirty="0"/>
          </a:p>
        </p:txBody>
      </p:sp>
      <p:sp>
        <p:nvSpPr>
          <p:cNvPr id="13" name="テキスト ボックス 12">
            <a:extLst>
              <a:ext uri="{FF2B5EF4-FFF2-40B4-BE49-F238E27FC236}">
                <a16:creationId xmlns:a16="http://schemas.microsoft.com/office/drawing/2014/main" id="{E97A4291-C981-7C78-FCC8-AEC63E52D505}"/>
              </a:ext>
            </a:extLst>
          </p:cNvPr>
          <p:cNvSpPr txBox="1"/>
          <p:nvPr/>
        </p:nvSpPr>
        <p:spPr>
          <a:xfrm>
            <a:off x="912282" y="-50226"/>
            <a:ext cx="3440224" cy="830997"/>
          </a:xfrm>
          <a:prstGeom prst="rect">
            <a:avLst/>
          </a:prstGeom>
          <a:noFill/>
        </p:spPr>
        <p:txBody>
          <a:bodyPr wrap="square">
            <a:spAutoFit/>
          </a:bodyPr>
          <a:lstStyle/>
          <a:p>
            <a:r>
              <a:rPr lang="ja-JP" altLang="en-US" sz="4800" dirty="0"/>
              <a:t>等しい比は</a:t>
            </a:r>
          </a:p>
        </p:txBody>
      </p:sp>
    </p:spTree>
    <p:extLst>
      <p:ext uri="{BB962C8B-B14F-4D97-AF65-F5344CB8AC3E}">
        <p14:creationId xmlns:p14="http://schemas.microsoft.com/office/powerpoint/2010/main" val="428591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4" grpId="0"/>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805E859-DC70-4FEA-B515-3A227FFC5406}"/>
              </a:ext>
            </a:extLst>
          </p:cNvPr>
          <p:cNvSpPr txBox="1"/>
          <p:nvPr/>
        </p:nvSpPr>
        <p:spPr>
          <a:xfrm>
            <a:off x="113693" y="97748"/>
            <a:ext cx="6094428" cy="1938992"/>
          </a:xfrm>
          <a:prstGeom prst="rect">
            <a:avLst/>
          </a:prstGeom>
          <a:noFill/>
        </p:spPr>
        <p:txBody>
          <a:bodyPr wrap="square">
            <a:spAutoFit/>
          </a:bodyPr>
          <a:lstStyle/>
          <a:p>
            <a:r>
              <a:rPr lang="ja-JP" altLang="en-US" sz="4000" b="1" dirty="0">
                <a:solidFill>
                  <a:srgbClr val="00B0F0"/>
                </a:solidFill>
              </a:rPr>
              <a:t>朝</a:t>
            </a:r>
            <a:r>
              <a:rPr lang="ja-JP" altLang="en-US" sz="4000" dirty="0"/>
              <a:t>　</a:t>
            </a:r>
            <a:r>
              <a:rPr lang="en-US" altLang="ja-JP" sz="4000" dirty="0">
                <a:solidFill>
                  <a:srgbClr val="0070C0"/>
                </a:solidFill>
              </a:rPr>
              <a:t>50</a:t>
            </a:r>
            <a:r>
              <a:rPr lang="ja-JP" altLang="en-US" sz="4000" dirty="0">
                <a:solidFill>
                  <a:srgbClr val="0070C0"/>
                </a:solidFill>
              </a:rPr>
              <a:t>㎝</a:t>
            </a:r>
            <a:r>
              <a:rPr lang="ja-JP" altLang="en-US" sz="4000" dirty="0"/>
              <a:t>と</a:t>
            </a:r>
            <a:r>
              <a:rPr lang="en-US" altLang="ja-JP" sz="4000" dirty="0">
                <a:solidFill>
                  <a:srgbClr val="0070C0"/>
                </a:solidFill>
              </a:rPr>
              <a:t>150</a:t>
            </a:r>
            <a:r>
              <a:rPr lang="ja-JP" altLang="en-US" sz="4000" dirty="0">
                <a:solidFill>
                  <a:srgbClr val="0070C0"/>
                </a:solidFill>
              </a:rPr>
              <a:t>㎝</a:t>
            </a:r>
            <a:r>
              <a:rPr lang="ja-JP" altLang="en-US" sz="4000" dirty="0"/>
              <a:t>の棒</a:t>
            </a:r>
            <a:endParaRPr lang="en-US" altLang="ja-JP" sz="4000" dirty="0"/>
          </a:p>
          <a:p>
            <a:r>
              <a:rPr lang="ja-JP" altLang="en-US" sz="4000" dirty="0"/>
              <a:t>を立ててかげの長さをはかりました</a:t>
            </a:r>
          </a:p>
        </p:txBody>
      </p:sp>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553269" y="5356952"/>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11402167" y="3208781"/>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339365" y="6438507"/>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996BBE85-BE37-4FE5-A516-A3564CF23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58803" y="2802769"/>
            <a:ext cx="533197" cy="399898"/>
          </a:xfrm>
          <a:prstGeom prst="rect">
            <a:avLst/>
          </a:prstGeom>
        </p:spPr>
      </p:pic>
      <p:sp>
        <p:nvSpPr>
          <p:cNvPr id="13" name="テキスト ボックス 12">
            <a:extLst>
              <a:ext uri="{FF2B5EF4-FFF2-40B4-BE49-F238E27FC236}">
                <a16:creationId xmlns:a16="http://schemas.microsoft.com/office/drawing/2014/main" id="{29D88E87-F802-4FF0-AA3A-A0D673A577A3}"/>
              </a:ext>
            </a:extLst>
          </p:cNvPr>
          <p:cNvSpPr txBox="1"/>
          <p:nvPr/>
        </p:nvSpPr>
        <p:spPr>
          <a:xfrm>
            <a:off x="815573" y="1954358"/>
            <a:ext cx="9378312" cy="923330"/>
          </a:xfrm>
          <a:prstGeom prst="rect">
            <a:avLst/>
          </a:prstGeom>
          <a:noFill/>
        </p:spPr>
        <p:txBody>
          <a:bodyPr wrap="square">
            <a:spAutoFit/>
          </a:bodyPr>
          <a:lstStyle/>
          <a:p>
            <a:r>
              <a:rPr lang="ja-JP" altLang="en-US" sz="5400" dirty="0"/>
              <a:t>かげと棒の</a:t>
            </a:r>
            <a:r>
              <a:rPr lang="ja-JP" altLang="en-US" sz="5400" b="1" dirty="0"/>
              <a:t>比</a:t>
            </a:r>
            <a:r>
              <a:rPr lang="ja-JP" altLang="en-US" sz="5400" dirty="0"/>
              <a:t>をみてみよう</a:t>
            </a:r>
          </a:p>
        </p:txBody>
      </p:sp>
      <p:cxnSp>
        <p:nvCxnSpPr>
          <p:cNvPr id="15" name="直線コネクタ 14">
            <a:extLst>
              <a:ext uri="{FF2B5EF4-FFF2-40B4-BE49-F238E27FC236}">
                <a16:creationId xmlns:a16="http://schemas.microsoft.com/office/drawing/2014/main" id="{92D64FF0-8EB2-40F9-99B8-BC79C39F6153}"/>
              </a:ext>
            </a:extLst>
          </p:cNvPr>
          <p:cNvCxnSpPr/>
          <p:nvPr/>
        </p:nvCxnSpPr>
        <p:spPr>
          <a:xfrm>
            <a:off x="4846751" y="6373552"/>
            <a:ext cx="648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1311729" y="6368670"/>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430864A-8F4C-4C65-A969-4CE2837B75BE}"/>
              </a:ext>
            </a:extLst>
          </p:cNvPr>
          <p:cNvCxnSpPr>
            <a:cxnSpLocks/>
          </p:cNvCxnSpPr>
          <p:nvPr/>
        </p:nvCxnSpPr>
        <p:spPr>
          <a:xfrm flipH="1">
            <a:off x="4846751" y="3037636"/>
            <a:ext cx="6934921" cy="3242646"/>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A1B11AD5-7EF2-454E-98FF-4E2C93336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2144" y="4795383"/>
            <a:ext cx="533197" cy="399898"/>
          </a:xfrm>
          <a:prstGeom prst="rect">
            <a:avLst/>
          </a:prstGeom>
        </p:spPr>
      </p:pic>
      <p:cxnSp>
        <p:nvCxnSpPr>
          <p:cNvPr id="26" name="直線コネクタ 25">
            <a:extLst>
              <a:ext uri="{FF2B5EF4-FFF2-40B4-BE49-F238E27FC236}">
                <a16:creationId xmlns:a16="http://schemas.microsoft.com/office/drawing/2014/main" id="{925E6325-2371-43B1-AEEE-7302085638C8}"/>
              </a:ext>
            </a:extLst>
          </p:cNvPr>
          <p:cNvCxnSpPr>
            <a:cxnSpLocks/>
          </p:cNvCxnSpPr>
          <p:nvPr/>
        </p:nvCxnSpPr>
        <p:spPr>
          <a:xfrm flipH="1">
            <a:off x="1311730" y="5089656"/>
            <a:ext cx="2850414" cy="1190626"/>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70F7BF7E-CF99-46E3-9BDA-193983BC1476}"/>
              </a:ext>
            </a:extLst>
          </p:cNvPr>
          <p:cNvSpPr txBox="1"/>
          <p:nvPr/>
        </p:nvSpPr>
        <p:spPr>
          <a:xfrm>
            <a:off x="1392765" y="3975501"/>
            <a:ext cx="1030005" cy="830997"/>
          </a:xfrm>
          <a:prstGeom prst="rect">
            <a:avLst/>
          </a:prstGeom>
          <a:noFill/>
        </p:spPr>
        <p:txBody>
          <a:bodyPr wrap="square">
            <a:spAutoFit/>
          </a:bodyPr>
          <a:lstStyle/>
          <a:p>
            <a:r>
              <a:rPr lang="ja-JP" altLang="en-US" sz="4800" dirty="0"/>
              <a:t>㋐</a:t>
            </a:r>
          </a:p>
        </p:txBody>
      </p:sp>
      <p:sp>
        <p:nvSpPr>
          <p:cNvPr id="21" name="テキスト ボックス 20">
            <a:extLst>
              <a:ext uri="{FF2B5EF4-FFF2-40B4-BE49-F238E27FC236}">
                <a16:creationId xmlns:a16="http://schemas.microsoft.com/office/drawing/2014/main" id="{E9D485C8-9416-4A4B-AF55-C47B4DBB4951}"/>
              </a:ext>
            </a:extLst>
          </p:cNvPr>
          <p:cNvSpPr txBox="1"/>
          <p:nvPr/>
        </p:nvSpPr>
        <p:spPr>
          <a:xfrm>
            <a:off x="7315836" y="3967020"/>
            <a:ext cx="1030005" cy="830997"/>
          </a:xfrm>
          <a:prstGeom prst="rect">
            <a:avLst/>
          </a:prstGeom>
          <a:noFill/>
        </p:spPr>
        <p:txBody>
          <a:bodyPr wrap="square">
            <a:spAutoFit/>
          </a:bodyPr>
          <a:lstStyle/>
          <a:p>
            <a:r>
              <a:rPr lang="ja-JP" altLang="en-US" sz="4800" dirty="0"/>
              <a:t>㋑</a:t>
            </a:r>
          </a:p>
        </p:txBody>
      </p:sp>
      <p:sp>
        <p:nvSpPr>
          <p:cNvPr id="24" name="テキスト ボックス 23">
            <a:extLst>
              <a:ext uri="{FF2B5EF4-FFF2-40B4-BE49-F238E27FC236}">
                <a16:creationId xmlns:a16="http://schemas.microsoft.com/office/drawing/2014/main" id="{9D9985C5-10FD-4D84-99D8-75D59A73EE20}"/>
              </a:ext>
            </a:extLst>
          </p:cNvPr>
          <p:cNvSpPr txBox="1"/>
          <p:nvPr/>
        </p:nvSpPr>
        <p:spPr>
          <a:xfrm>
            <a:off x="9737684" y="2253264"/>
            <a:ext cx="2187717" cy="923330"/>
          </a:xfrm>
          <a:prstGeom prst="rect">
            <a:avLst/>
          </a:prstGeom>
          <a:noFill/>
        </p:spPr>
        <p:txBody>
          <a:bodyPr wrap="square">
            <a:spAutoFit/>
          </a:bodyPr>
          <a:lstStyle/>
          <a:p>
            <a:r>
              <a:rPr lang="en-US" altLang="ja-JP" sz="5400" b="1" dirty="0">
                <a:solidFill>
                  <a:srgbClr val="0070C0"/>
                </a:solidFill>
              </a:rPr>
              <a:t>150</a:t>
            </a:r>
            <a:r>
              <a:rPr lang="ja-JP" altLang="en-US" sz="5400" b="1" dirty="0">
                <a:solidFill>
                  <a:srgbClr val="0070C0"/>
                </a:solidFill>
              </a:rPr>
              <a:t>㎝</a:t>
            </a:r>
          </a:p>
        </p:txBody>
      </p:sp>
      <p:sp>
        <p:nvSpPr>
          <p:cNvPr id="27" name="テキスト ボックス 26">
            <a:extLst>
              <a:ext uri="{FF2B5EF4-FFF2-40B4-BE49-F238E27FC236}">
                <a16:creationId xmlns:a16="http://schemas.microsoft.com/office/drawing/2014/main" id="{5AAD59AD-D8D6-44FE-A2A5-0352498F5954}"/>
              </a:ext>
            </a:extLst>
          </p:cNvPr>
          <p:cNvSpPr txBox="1"/>
          <p:nvPr/>
        </p:nvSpPr>
        <p:spPr>
          <a:xfrm>
            <a:off x="2614080" y="4364429"/>
            <a:ext cx="1676381" cy="923330"/>
          </a:xfrm>
          <a:prstGeom prst="rect">
            <a:avLst/>
          </a:prstGeom>
          <a:noFill/>
        </p:spPr>
        <p:txBody>
          <a:bodyPr wrap="square">
            <a:spAutoFit/>
          </a:bodyPr>
          <a:lstStyle/>
          <a:p>
            <a:r>
              <a:rPr lang="en-US" altLang="ja-JP" sz="5400" b="1" dirty="0">
                <a:solidFill>
                  <a:srgbClr val="0070C0"/>
                </a:solidFill>
              </a:rPr>
              <a:t>50</a:t>
            </a:r>
            <a:r>
              <a:rPr lang="ja-JP" altLang="en-US" sz="5400" b="1" dirty="0">
                <a:solidFill>
                  <a:srgbClr val="0070C0"/>
                </a:solidFill>
              </a:rPr>
              <a:t>㎝</a:t>
            </a:r>
          </a:p>
        </p:txBody>
      </p:sp>
      <p:sp>
        <p:nvSpPr>
          <p:cNvPr id="28" name="テキスト ボックス 27">
            <a:extLst>
              <a:ext uri="{FF2B5EF4-FFF2-40B4-BE49-F238E27FC236}">
                <a16:creationId xmlns:a16="http://schemas.microsoft.com/office/drawing/2014/main" id="{17B24983-BA86-46A7-ACA0-648127C4EF3E}"/>
              </a:ext>
            </a:extLst>
          </p:cNvPr>
          <p:cNvSpPr txBox="1"/>
          <p:nvPr/>
        </p:nvSpPr>
        <p:spPr>
          <a:xfrm>
            <a:off x="1264074" y="5434895"/>
            <a:ext cx="2255310" cy="923330"/>
          </a:xfrm>
          <a:prstGeom prst="rect">
            <a:avLst/>
          </a:prstGeom>
          <a:noFill/>
        </p:spPr>
        <p:txBody>
          <a:bodyPr wrap="square">
            <a:spAutoFit/>
          </a:bodyPr>
          <a:lstStyle/>
          <a:p>
            <a:r>
              <a:rPr lang="en-US" altLang="ja-JP" sz="5400" b="1" dirty="0"/>
              <a:t>100</a:t>
            </a:r>
            <a:r>
              <a:rPr lang="ja-JP" altLang="en-US" sz="5400" b="1" dirty="0"/>
              <a:t>㎝</a:t>
            </a:r>
          </a:p>
        </p:txBody>
      </p:sp>
      <p:sp>
        <p:nvSpPr>
          <p:cNvPr id="29" name="テキスト ボックス 28">
            <a:extLst>
              <a:ext uri="{FF2B5EF4-FFF2-40B4-BE49-F238E27FC236}">
                <a16:creationId xmlns:a16="http://schemas.microsoft.com/office/drawing/2014/main" id="{5280F225-E8AA-4DE9-A6AC-7215F0250AF7}"/>
              </a:ext>
            </a:extLst>
          </p:cNvPr>
          <p:cNvSpPr txBox="1"/>
          <p:nvPr/>
        </p:nvSpPr>
        <p:spPr>
          <a:xfrm>
            <a:off x="7544873" y="5561885"/>
            <a:ext cx="2187717" cy="923330"/>
          </a:xfrm>
          <a:prstGeom prst="rect">
            <a:avLst/>
          </a:prstGeom>
          <a:noFill/>
        </p:spPr>
        <p:txBody>
          <a:bodyPr wrap="square">
            <a:spAutoFit/>
          </a:bodyPr>
          <a:lstStyle/>
          <a:p>
            <a:r>
              <a:rPr lang="en-US" altLang="ja-JP" sz="5400" b="1" dirty="0"/>
              <a:t>300</a:t>
            </a:r>
            <a:r>
              <a:rPr lang="ja-JP" altLang="en-US" sz="5400" b="1" dirty="0"/>
              <a:t>㎝</a:t>
            </a:r>
          </a:p>
        </p:txBody>
      </p:sp>
      <p:sp>
        <p:nvSpPr>
          <p:cNvPr id="2" name="テキスト ボックス 1">
            <a:extLst>
              <a:ext uri="{FF2B5EF4-FFF2-40B4-BE49-F238E27FC236}">
                <a16:creationId xmlns:a16="http://schemas.microsoft.com/office/drawing/2014/main" id="{8717E4CD-C14D-BA1B-95BE-78C09DD27ED0}"/>
              </a:ext>
            </a:extLst>
          </p:cNvPr>
          <p:cNvSpPr txBox="1"/>
          <p:nvPr/>
        </p:nvSpPr>
        <p:spPr>
          <a:xfrm>
            <a:off x="1823573" y="3017651"/>
            <a:ext cx="2339730" cy="923330"/>
          </a:xfrm>
          <a:prstGeom prst="rect">
            <a:avLst/>
          </a:prstGeom>
          <a:noFill/>
        </p:spPr>
        <p:txBody>
          <a:bodyPr wrap="square">
            <a:spAutoFit/>
          </a:bodyPr>
          <a:lstStyle/>
          <a:p>
            <a:r>
              <a:rPr lang="ja-JP" altLang="en-US" sz="5400" dirty="0"/>
              <a:t>等しい</a:t>
            </a:r>
          </a:p>
        </p:txBody>
      </p:sp>
      <p:sp>
        <p:nvSpPr>
          <p:cNvPr id="4" name="テキスト ボックス 3">
            <a:extLst>
              <a:ext uri="{FF2B5EF4-FFF2-40B4-BE49-F238E27FC236}">
                <a16:creationId xmlns:a16="http://schemas.microsoft.com/office/drawing/2014/main" id="{268F2FF2-5301-2AF6-27EE-CD0A917C6156}"/>
              </a:ext>
            </a:extLst>
          </p:cNvPr>
          <p:cNvSpPr txBox="1"/>
          <p:nvPr/>
        </p:nvSpPr>
        <p:spPr>
          <a:xfrm>
            <a:off x="5245779" y="3081330"/>
            <a:ext cx="3741362" cy="923330"/>
          </a:xfrm>
          <a:prstGeom prst="rect">
            <a:avLst/>
          </a:prstGeom>
          <a:noFill/>
        </p:spPr>
        <p:txBody>
          <a:bodyPr wrap="square">
            <a:spAutoFit/>
          </a:bodyPr>
          <a:lstStyle/>
          <a:p>
            <a:r>
              <a:rPr lang="ja-JP" altLang="en-US" sz="5400" dirty="0"/>
              <a:t>等しくない</a:t>
            </a:r>
          </a:p>
        </p:txBody>
      </p:sp>
    </p:spTree>
    <p:extLst>
      <p:ext uri="{BB962C8B-B14F-4D97-AF65-F5344CB8AC3E}">
        <p14:creationId xmlns:p14="http://schemas.microsoft.com/office/powerpoint/2010/main" val="422936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805E859-DC70-4FEA-B515-3A227FFC5406}"/>
              </a:ext>
            </a:extLst>
          </p:cNvPr>
          <p:cNvSpPr txBox="1"/>
          <p:nvPr/>
        </p:nvSpPr>
        <p:spPr>
          <a:xfrm>
            <a:off x="113693" y="97748"/>
            <a:ext cx="6094428" cy="2123658"/>
          </a:xfrm>
          <a:prstGeom prst="rect">
            <a:avLst/>
          </a:prstGeom>
          <a:noFill/>
        </p:spPr>
        <p:txBody>
          <a:bodyPr wrap="square">
            <a:spAutoFit/>
          </a:bodyPr>
          <a:lstStyle/>
          <a:p>
            <a:r>
              <a:rPr lang="ja-JP" altLang="en-US" sz="4400" b="1" dirty="0">
                <a:solidFill>
                  <a:srgbClr val="FF0000"/>
                </a:solidFill>
              </a:rPr>
              <a:t>昼</a:t>
            </a:r>
            <a:r>
              <a:rPr lang="ja-JP" altLang="en-US" sz="4400" dirty="0"/>
              <a:t>　</a:t>
            </a:r>
            <a:r>
              <a:rPr lang="en-US" altLang="ja-JP" sz="4400" dirty="0"/>
              <a:t>50</a:t>
            </a:r>
            <a:r>
              <a:rPr lang="ja-JP" altLang="en-US" sz="4400" dirty="0"/>
              <a:t>㎝と</a:t>
            </a:r>
            <a:r>
              <a:rPr lang="en-US" altLang="ja-JP" sz="4400" dirty="0"/>
              <a:t>150</a:t>
            </a:r>
            <a:r>
              <a:rPr lang="ja-JP" altLang="en-US" sz="4400" dirty="0"/>
              <a:t>㎝の棒</a:t>
            </a:r>
            <a:endParaRPr lang="en-US" altLang="ja-JP" sz="4400" dirty="0"/>
          </a:p>
          <a:p>
            <a:r>
              <a:rPr lang="ja-JP" altLang="en-US" sz="4400" dirty="0"/>
              <a:t>を立ててかげの長さをはかりました</a:t>
            </a:r>
          </a:p>
        </p:txBody>
      </p:sp>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553269" y="5356952"/>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8883530" y="3196952"/>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339365" y="6438507"/>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996BBE85-BE37-4FE5-A516-A3564CF23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157" y="470474"/>
            <a:ext cx="533197" cy="399898"/>
          </a:xfrm>
          <a:prstGeom prst="rect">
            <a:avLst/>
          </a:prstGeom>
        </p:spPr>
      </p:pic>
      <p:cxnSp>
        <p:nvCxnSpPr>
          <p:cNvPr id="15" name="直線コネクタ 14">
            <a:extLst>
              <a:ext uri="{FF2B5EF4-FFF2-40B4-BE49-F238E27FC236}">
                <a16:creationId xmlns:a16="http://schemas.microsoft.com/office/drawing/2014/main" id="{92D64FF0-8EB2-40F9-99B8-BC79C39F6153}"/>
              </a:ext>
            </a:extLst>
          </p:cNvPr>
          <p:cNvCxnSpPr/>
          <p:nvPr/>
        </p:nvCxnSpPr>
        <p:spPr>
          <a:xfrm>
            <a:off x="6663666" y="6387524"/>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800907" y="6387524"/>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9081645" y="3893622"/>
            <a:ext cx="2187717" cy="923330"/>
          </a:xfrm>
          <a:prstGeom prst="rect">
            <a:avLst/>
          </a:prstGeom>
          <a:noFill/>
        </p:spPr>
        <p:txBody>
          <a:bodyPr wrap="square">
            <a:spAutoFit/>
          </a:bodyPr>
          <a:lstStyle/>
          <a:p>
            <a:r>
              <a:rPr lang="en-US" altLang="ja-JP" sz="5400" dirty="0"/>
              <a:t>150</a:t>
            </a:r>
            <a:r>
              <a:rPr lang="ja-JP" altLang="en-US" sz="5400" dirty="0"/>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613134" y="5356952"/>
            <a:ext cx="1676381" cy="923330"/>
          </a:xfrm>
          <a:prstGeom prst="rect">
            <a:avLst/>
          </a:prstGeom>
          <a:noFill/>
        </p:spPr>
        <p:txBody>
          <a:bodyPr wrap="square">
            <a:spAutoFit/>
          </a:bodyPr>
          <a:lstStyle/>
          <a:p>
            <a:r>
              <a:rPr lang="en-US" altLang="ja-JP" sz="5400" dirty="0"/>
              <a:t>50</a:t>
            </a:r>
            <a:r>
              <a:rPr lang="ja-JP" altLang="en-US" sz="5400" dirty="0"/>
              <a:t>㎝</a:t>
            </a:r>
          </a:p>
        </p:txBody>
      </p:sp>
      <p:cxnSp>
        <p:nvCxnSpPr>
          <p:cNvPr id="20" name="直線コネクタ 19">
            <a:extLst>
              <a:ext uri="{FF2B5EF4-FFF2-40B4-BE49-F238E27FC236}">
                <a16:creationId xmlns:a16="http://schemas.microsoft.com/office/drawing/2014/main" id="{B430864A-8F4C-4C65-A969-4CE2837B75BE}"/>
              </a:ext>
            </a:extLst>
          </p:cNvPr>
          <p:cNvCxnSpPr>
            <a:cxnSpLocks/>
          </p:cNvCxnSpPr>
          <p:nvPr/>
        </p:nvCxnSpPr>
        <p:spPr>
          <a:xfrm flipH="1">
            <a:off x="6663027" y="870372"/>
            <a:ext cx="3741362" cy="5522544"/>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A1B11AD5-7EF2-454E-98FF-4E2C93336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6428" y="424883"/>
            <a:ext cx="533197" cy="399898"/>
          </a:xfrm>
          <a:prstGeom prst="rect">
            <a:avLst/>
          </a:prstGeom>
        </p:spPr>
      </p:pic>
      <p:cxnSp>
        <p:nvCxnSpPr>
          <p:cNvPr id="26" name="直線コネクタ 25">
            <a:extLst>
              <a:ext uri="{FF2B5EF4-FFF2-40B4-BE49-F238E27FC236}">
                <a16:creationId xmlns:a16="http://schemas.microsoft.com/office/drawing/2014/main" id="{925E6325-2371-43B1-AEEE-7302085638C8}"/>
              </a:ext>
            </a:extLst>
          </p:cNvPr>
          <p:cNvCxnSpPr>
            <a:cxnSpLocks/>
          </p:cNvCxnSpPr>
          <p:nvPr/>
        </p:nvCxnSpPr>
        <p:spPr>
          <a:xfrm flipH="1">
            <a:off x="2839298" y="777041"/>
            <a:ext cx="3741362" cy="5522544"/>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70F7BF7E-CF99-46E3-9BDA-193983BC1476}"/>
              </a:ext>
            </a:extLst>
          </p:cNvPr>
          <p:cNvSpPr txBox="1"/>
          <p:nvPr/>
        </p:nvSpPr>
        <p:spPr>
          <a:xfrm>
            <a:off x="2682150" y="3939788"/>
            <a:ext cx="1030005" cy="830997"/>
          </a:xfrm>
          <a:prstGeom prst="rect">
            <a:avLst/>
          </a:prstGeom>
          <a:noFill/>
        </p:spPr>
        <p:txBody>
          <a:bodyPr wrap="square">
            <a:spAutoFit/>
          </a:bodyPr>
          <a:lstStyle/>
          <a:p>
            <a:r>
              <a:rPr lang="ja-JP" altLang="en-US" sz="4800" dirty="0"/>
              <a:t>㋐</a:t>
            </a:r>
          </a:p>
        </p:txBody>
      </p:sp>
      <p:sp>
        <p:nvSpPr>
          <p:cNvPr id="21" name="テキスト ボックス 20">
            <a:extLst>
              <a:ext uri="{FF2B5EF4-FFF2-40B4-BE49-F238E27FC236}">
                <a16:creationId xmlns:a16="http://schemas.microsoft.com/office/drawing/2014/main" id="{E9D485C8-9416-4A4B-AF55-C47B4DBB4951}"/>
              </a:ext>
            </a:extLst>
          </p:cNvPr>
          <p:cNvSpPr txBox="1"/>
          <p:nvPr/>
        </p:nvSpPr>
        <p:spPr>
          <a:xfrm>
            <a:off x="6778774" y="3807223"/>
            <a:ext cx="1030005" cy="830997"/>
          </a:xfrm>
          <a:prstGeom prst="rect">
            <a:avLst/>
          </a:prstGeom>
          <a:noFill/>
        </p:spPr>
        <p:txBody>
          <a:bodyPr wrap="square">
            <a:spAutoFit/>
          </a:bodyPr>
          <a:lstStyle/>
          <a:p>
            <a:r>
              <a:rPr lang="ja-JP" altLang="en-US" sz="4800" dirty="0"/>
              <a:t>㋑</a:t>
            </a:r>
          </a:p>
        </p:txBody>
      </p:sp>
      <p:sp>
        <p:nvSpPr>
          <p:cNvPr id="2" name="テキスト ボックス 1">
            <a:extLst>
              <a:ext uri="{FF2B5EF4-FFF2-40B4-BE49-F238E27FC236}">
                <a16:creationId xmlns:a16="http://schemas.microsoft.com/office/drawing/2014/main" id="{D0A7C81C-1578-2765-CEE2-748024BE2E93}"/>
              </a:ext>
            </a:extLst>
          </p:cNvPr>
          <p:cNvSpPr txBox="1"/>
          <p:nvPr/>
        </p:nvSpPr>
        <p:spPr>
          <a:xfrm>
            <a:off x="418993" y="2129170"/>
            <a:ext cx="9378312" cy="923330"/>
          </a:xfrm>
          <a:prstGeom prst="rect">
            <a:avLst/>
          </a:prstGeom>
          <a:noFill/>
        </p:spPr>
        <p:txBody>
          <a:bodyPr wrap="square">
            <a:spAutoFit/>
          </a:bodyPr>
          <a:lstStyle/>
          <a:p>
            <a:r>
              <a:rPr lang="ja-JP" altLang="en-US" sz="5400" dirty="0"/>
              <a:t>かげと棒の関係をみてみよう</a:t>
            </a:r>
          </a:p>
        </p:txBody>
      </p:sp>
      <p:sp>
        <p:nvSpPr>
          <p:cNvPr id="4" name="テキスト ボックス 3">
            <a:extLst>
              <a:ext uri="{FF2B5EF4-FFF2-40B4-BE49-F238E27FC236}">
                <a16:creationId xmlns:a16="http://schemas.microsoft.com/office/drawing/2014/main" id="{C9632BB3-8C54-6DB3-957B-E384FB254D73}"/>
              </a:ext>
            </a:extLst>
          </p:cNvPr>
          <p:cNvSpPr txBox="1"/>
          <p:nvPr/>
        </p:nvSpPr>
        <p:spPr>
          <a:xfrm>
            <a:off x="1696413" y="5489686"/>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5" name="テキスト ボックス 4">
            <a:extLst>
              <a:ext uri="{FF2B5EF4-FFF2-40B4-BE49-F238E27FC236}">
                <a16:creationId xmlns:a16="http://schemas.microsoft.com/office/drawing/2014/main" id="{132FE0CD-D4B5-9FF0-265B-826F6388C260}"/>
              </a:ext>
            </a:extLst>
          </p:cNvPr>
          <p:cNvSpPr txBox="1"/>
          <p:nvPr/>
        </p:nvSpPr>
        <p:spPr>
          <a:xfrm>
            <a:off x="6723473" y="5502432"/>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8" name="テキスト ボックス 7">
            <a:extLst>
              <a:ext uri="{FF2B5EF4-FFF2-40B4-BE49-F238E27FC236}">
                <a16:creationId xmlns:a16="http://schemas.microsoft.com/office/drawing/2014/main" id="{0D8CD2EE-5F2A-A3C7-18EB-7D812544E9F3}"/>
              </a:ext>
            </a:extLst>
          </p:cNvPr>
          <p:cNvSpPr txBox="1"/>
          <p:nvPr/>
        </p:nvSpPr>
        <p:spPr>
          <a:xfrm>
            <a:off x="1370997" y="2987098"/>
            <a:ext cx="2339730" cy="923330"/>
          </a:xfrm>
          <a:prstGeom prst="rect">
            <a:avLst/>
          </a:prstGeom>
          <a:noFill/>
        </p:spPr>
        <p:txBody>
          <a:bodyPr wrap="square">
            <a:spAutoFit/>
          </a:bodyPr>
          <a:lstStyle/>
          <a:p>
            <a:r>
              <a:rPr lang="ja-JP" altLang="en-US" sz="5400" dirty="0"/>
              <a:t>等しい</a:t>
            </a:r>
          </a:p>
        </p:txBody>
      </p:sp>
      <p:sp>
        <p:nvSpPr>
          <p:cNvPr id="10" name="テキスト ボックス 9">
            <a:extLst>
              <a:ext uri="{FF2B5EF4-FFF2-40B4-BE49-F238E27FC236}">
                <a16:creationId xmlns:a16="http://schemas.microsoft.com/office/drawing/2014/main" id="{7BAEB15C-44E4-636A-AC6E-42E6574ED8AD}"/>
              </a:ext>
            </a:extLst>
          </p:cNvPr>
          <p:cNvSpPr txBox="1"/>
          <p:nvPr/>
        </p:nvSpPr>
        <p:spPr>
          <a:xfrm>
            <a:off x="4793203" y="3050777"/>
            <a:ext cx="3741362" cy="923330"/>
          </a:xfrm>
          <a:prstGeom prst="rect">
            <a:avLst/>
          </a:prstGeom>
          <a:noFill/>
        </p:spPr>
        <p:txBody>
          <a:bodyPr wrap="square">
            <a:spAutoFit/>
          </a:bodyPr>
          <a:lstStyle/>
          <a:p>
            <a:r>
              <a:rPr lang="ja-JP" altLang="en-US" sz="5400" dirty="0"/>
              <a:t>等しくない</a:t>
            </a:r>
          </a:p>
        </p:txBody>
      </p:sp>
    </p:spTree>
    <p:extLst>
      <p:ext uri="{BB962C8B-B14F-4D97-AF65-F5344CB8AC3E}">
        <p14:creationId xmlns:p14="http://schemas.microsoft.com/office/powerpoint/2010/main" val="3835986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805E859-DC70-4FEA-B515-3A227FFC5406}"/>
              </a:ext>
            </a:extLst>
          </p:cNvPr>
          <p:cNvSpPr txBox="1"/>
          <p:nvPr/>
        </p:nvSpPr>
        <p:spPr>
          <a:xfrm>
            <a:off x="113693" y="97748"/>
            <a:ext cx="6094428" cy="2123658"/>
          </a:xfrm>
          <a:prstGeom prst="rect">
            <a:avLst/>
          </a:prstGeom>
          <a:noFill/>
        </p:spPr>
        <p:txBody>
          <a:bodyPr wrap="square">
            <a:spAutoFit/>
          </a:bodyPr>
          <a:lstStyle/>
          <a:p>
            <a:r>
              <a:rPr lang="en-US" altLang="ja-JP" sz="4400" dirty="0"/>
              <a:t>50</a:t>
            </a:r>
            <a:r>
              <a:rPr lang="ja-JP" altLang="en-US" sz="4400" dirty="0"/>
              <a:t>㎝と</a:t>
            </a:r>
            <a:r>
              <a:rPr lang="en-US" altLang="ja-JP" sz="4400" dirty="0"/>
              <a:t>150</a:t>
            </a:r>
            <a:r>
              <a:rPr lang="ja-JP" altLang="en-US" sz="4400" dirty="0"/>
              <a:t>㎝の棒</a:t>
            </a:r>
            <a:endParaRPr lang="en-US" altLang="ja-JP" sz="4400" dirty="0"/>
          </a:p>
          <a:p>
            <a:r>
              <a:rPr lang="ja-JP" altLang="en-US" sz="4400" dirty="0"/>
              <a:t>を立ててかげの長さをはかりました</a:t>
            </a:r>
          </a:p>
        </p:txBody>
      </p:sp>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553269" y="5356952"/>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8883530" y="3196952"/>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339365" y="6438507"/>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996BBE85-BE37-4FE5-A516-A3564CF23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605" y="419492"/>
            <a:ext cx="533197" cy="399898"/>
          </a:xfrm>
          <a:prstGeom prst="rect">
            <a:avLst/>
          </a:prstGeom>
        </p:spPr>
      </p:pic>
      <p:cxnSp>
        <p:nvCxnSpPr>
          <p:cNvPr id="15" name="直線コネクタ 14">
            <a:extLst>
              <a:ext uri="{FF2B5EF4-FFF2-40B4-BE49-F238E27FC236}">
                <a16:creationId xmlns:a16="http://schemas.microsoft.com/office/drawing/2014/main" id="{92D64FF0-8EB2-40F9-99B8-BC79C39F6153}"/>
              </a:ext>
            </a:extLst>
          </p:cNvPr>
          <p:cNvCxnSpPr/>
          <p:nvPr/>
        </p:nvCxnSpPr>
        <p:spPr>
          <a:xfrm>
            <a:off x="6663666" y="6387524"/>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800907" y="6387524"/>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9081645" y="3893622"/>
            <a:ext cx="2187717" cy="923330"/>
          </a:xfrm>
          <a:prstGeom prst="rect">
            <a:avLst/>
          </a:prstGeom>
          <a:noFill/>
        </p:spPr>
        <p:txBody>
          <a:bodyPr wrap="square">
            <a:spAutoFit/>
          </a:bodyPr>
          <a:lstStyle/>
          <a:p>
            <a:r>
              <a:rPr lang="en-US" altLang="ja-JP" sz="5400" dirty="0"/>
              <a:t>150</a:t>
            </a:r>
            <a:r>
              <a:rPr lang="ja-JP" altLang="en-US" sz="5400" dirty="0"/>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613134" y="5356952"/>
            <a:ext cx="1676381" cy="923330"/>
          </a:xfrm>
          <a:prstGeom prst="rect">
            <a:avLst/>
          </a:prstGeom>
          <a:noFill/>
        </p:spPr>
        <p:txBody>
          <a:bodyPr wrap="square">
            <a:spAutoFit/>
          </a:bodyPr>
          <a:lstStyle/>
          <a:p>
            <a:r>
              <a:rPr lang="en-US" altLang="ja-JP" sz="5400" dirty="0"/>
              <a:t>50</a:t>
            </a:r>
            <a:r>
              <a:rPr lang="ja-JP" altLang="en-US" sz="5400" dirty="0"/>
              <a:t>㎝</a:t>
            </a:r>
          </a:p>
        </p:txBody>
      </p:sp>
      <p:cxnSp>
        <p:nvCxnSpPr>
          <p:cNvPr id="20" name="直線コネクタ 19">
            <a:extLst>
              <a:ext uri="{FF2B5EF4-FFF2-40B4-BE49-F238E27FC236}">
                <a16:creationId xmlns:a16="http://schemas.microsoft.com/office/drawing/2014/main" id="{B430864A-8F4C-4C65-A969-4CE2837B75BE}"/>
              </a:ext>
            </a:extLst>
          </p:cNvPr>
          <p:cNvCxnSpPr>
            <a:cxnSpLocks/>
          </p:cNvCxnSpPr>
          <p:nvPr/>
        </p:nvCxnSpPr>
        <p:spPr>
          <a:xfrm flipH="1">
            <a:off x="6663027" y="870372"/>
            <a:ext cx="3741362" cy="5522544"/>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A1B11AD5-7EF2-454E-98FF-4E2C93336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1209" y="364650"/>
            <a:ext cx="533197" cy="399898"/>
          </a:xfrm>
          <a:prstGeom prst="rect">
            <a:avLst/>
          </a:prstGeom>
        </p:spPr>
      </p:pic>
      <p:cxnSp>
        <p:nvCxnSpPr>
          <p:cNvPr id="26" name="直線コネクタ 25">
            <a:extLst>
              <a:ext uri="{FF2B5EF4-FFF2-40B4-BE49-F238E27FC236}">
                <a16:creationId xmlns:a16="http://schemas.microsoft.com/office/drawing/2014/main" id="{925E6325-2371-43B1-AEEE-7302085638C8}"/>
              </a:ext>
            </a:extLst>
          </p:cNvPr>
          <p:cNvCxnSpPr>
            <a:cxnSpLocks/>
          </p:cNvCxnSpPr>
          <p:nvPr/>
        </p:nvCxnSpPr>
        <p:spPr>
          <a:xfrm flipH="1">
            <a:off x="2839298" y="777041"/>
            <a:ext cx="3741362" cy="5522544"/>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70F7BF7E-CF99-46E3-9BDA-193983BC1476}"/>
              </a:ext>
            </a:extLst>
          </p:cNvPr>
          <p:cNvSpPr txBox="1"/>
          <p:nvPr/>
        </p:nvSpPr>
        <p:spPr>
          <a:xfrm>
            <a:off x="2682150" y="3939788"/>
            <a:ext cx="1030005" cy="830997"/>
          </a:xfrm>
          <a:prstGeom prst="rect">
            <a:avLst/>
          </a:prstGeom>
          <a:noFill/>
        </p:spPr>
        <p:txBody>
          <a:bodyPr wrap="square">
            <a:spAutoFit/>
          </a:bodyPr>
          <a:lstStyle/>
          <a:p>
            <a:r>
              <a:rPr lang="ja-JP" altLang="en-US" sz="4800" dirty="0"/>
              <a:t>㋐</a:t>
            </a:r>
          </a:p>
        </p:txBody>
      </p:sp>
      <p:sp>
        <p:nvSpPr>
          <p:cNvPr id="21" name="テキスト ボックス 20">
            <a:extLst>
              <a:ext uri="{FF2B5EF4-FFF2-40B4-BE49-F238E27FC236}">
                <a16:creationId xmlns:a16="http://schemas.microsoft.com/office/drawing/2014/main" id="{E9D485C8-9416-4A4B-AF55-C47B4DBB4951}"/>
              </a:ext>
            </a:extLst>
          </p:cNvPr>
          <p:cNvSpPr txBox="1"/>
          <p:nvPr/>
        </p:nvSpPr>
        <p:spPr>
          <a:xfrm>
            <a:off x="6778774" y="3807223"/>
            <a:ext cx="1030005" cy="830997"/>
          </a:xfrm>
          <a:prstGeom prst="rect">
            <a:avLst/>
          </a:prstGeom>
          <a:noFill/>
        </p:spPr>
        <p:txBody>
          <a:bodyPr wrap="square">
            <a:spAutoFit/>
          </a:bodyPr>
          <a:lstStyle/>
          <a:p>
            <a:r>
              <a:rPr lang="ja-JP" altLang="en-US" sz="4800" dirty="0"/>
              <a:t>㋑</a:t>
            </a:r>
          </a:p>
        </p:txBody>
      </p:sp>
      <p:sp>
        <p:nvSpPr>
          <p:cNvPr id="2" name="テキスト ボックス 1">
            <a:extLst>
              <a:ext uri="{FF2B5EF4-FFF2-40B4-BE49-F238E27FC236}">
                <a16:creationId xmlns:a16="http://schemas.microsoft.com/office/drawing/2014/main" id="{3BBE61DC-D590-69E7-BBF5-E412611ABABC}"/>
              </a:ext>
            </a:extLst>
          </p:cNvPr>
          <p:cNvSpPr txBox="1"/>
          <p:nvPr/>
        </p:nvSpPr>
        <p:spPr>
          <a:xfrm>
            <a:off x="888293" y="2149120"/>
            <a:ext cx="9378312" cy="923330"/>
          </a:xfrm>
          <a:prstGeom prst="rect">
            <a:avLst/>
          </a:prstGeom>
          <a:noFill/>
        </p:spPr>
        <p:txBody>
          <a:bodyPr wrap="square">
            <a:spAutoFit/>
          </a:bodyPr>
          <a:lstStyle/>
          <a:p>
            <a:r>
              <a:rPr lang="ja-JP" altLang="en-US" sz="5400" dirty="0"/>
              <a:t>㋐と㋑　かげと棒の比は</a:t>
            </a:r>
          </a:p>
        </p:txBody>
      </p:sp>
      <p:sp>
        <p:nvSpPr>
          <p:cNvPr id="4" name="テキスト ボックス 3">
            <a:extLst>
              <a:ext uri="{FF2B5EF4-FFF2-40B4-BE49-F238E27FC236}">
                <a16:creationId xmlns:a16="http://schemas.microsoft.com/office/drawing/2014/main" id="{D6AD5EEC-45BC-96FC-A961-01FD0E0F867B}"/>
              </a:ext>
            </a:extLst>
          </p:cNvPr>
          <p:cNvSpPr txBox="1"/>
          <p:nvPr/>
        </p:nvSpPr>
        <p:spPr>
          <a:xfrm>
            <a:off x="1844526" y="5470364"/>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5" name="テキスト ボックス 4">
            <a:extLst>
              <a:ext uri="{FF2B5EF4-FFF2-40B4-BE49-F238E27FC236}">
                <a16:creationId xmlns:a16="http://schemas.microsoft.com/office/drawing/2014/main" id="{F988A79F-A238-236B-1511-FFB6B4D43A1B}"/>
              </a:ext>
            </a:extLst>
          </p:cNvPr>
          <p:cNvSpPr txBox="1"/>
          <p:nvPr/>
        </p:nvSpPr>
        <p:spPr>
          <a:xfrm>
            <a:off x="6718316" y="5494141"/>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10" name="テキスト ボックス 9">
            <a:extLst>
              <a:ext uri="{FF2B5EF4-FFF2-40B4-BE49-F238E27FC236}">
                <a16:creationId xmlns:a16="http://schemas.microsoft.com/office/drawing/2014/main" id="{48A07434-4C60-DAC9-88BD-BAA4E9D7701C}"/>
              </a:ext>
            </a:extLst>
          </p:cNvPr>
          <p:cNvSpPr txBox="1"/>
          <p:nvPr/>
        </p:nvSpPr>
        <p:spPr>
          <a:xfrm>
            <a:off x="1582178" y="3018323"/>
            <a:ext cx="2339730" cy="923330"/>
          </a:xfrm>
          <a:prstGeom prst="rect">
            <a:avLst/>
          </a:prstGeom>
          <a:noFill/>
        </p:spPr>
        <p:txBody>
          <a:bodyPr wrap="square">
            <a:spAutoFit/>
          </a:bodyPr>
          <a:lstStyle/>
          <a:p>
            <a:r>
              <a:rPr lang="ja-JP" altLang="en-US" sz="5400" dirty="0"/>
              <a:t>等しい</a:t>
            </a:r>
          </a:p>
        </p:txBody>
      </p:sp>
      <p:sp>
        <p:nvSpPr>
          <p:cNvPr id="11" name="テキスト ボックス 10">
            <a:extLst>
              <a:ext uri="{FF2B5EF4-FFF2-40B4-BE49-F238E27FC236}">
                <a16:creationId xmlns:a16="http://schemas.microsoft.com/office/drawing/2014/main" id="{E948C84A-FF0E-BA02-9179-F466A286EBEB}"/>
              </a:ext>
            </a:extLst>
          </p:cNvPr>
          <p:cNvSpPr txBox="1"/>
          <p:nvPr/>
        </p:nvSpPr>
        <p:spPr>
          <a:xfrm>
            <a:off x="5004384" y="3082002"/>
            <a:ext cx="3741362" cy="923330"/>
          </a:xfrm>
          <a:prstGeom prst="rect">
            <a:avLst/>
          </a:prstGeom>
          <a:noFill/>
        </p:spPr>
        <p:txBody>
          <a:bodyPr wrap="square">
            <a:spAutoFit/>
          </a:bodyPr>
          <a:lstStyle/>
          <a:p>
            <a:r>
              <a:rPr lang="ja-JP" altLang="en-US" sz="5400" dirty="0"/>
              <a:t>等しくない</a:t>
            </a:r>
          </a:p>
        </p:txBody>
      </p:sp>
    </p:spTree>
    <p:extLst>
      <p:ext uri="{BB962C8B-B14F-4D97-AF65-F5344CB8AC3E}">
        <p14:creationId xmlns:p14="http://schemas.microsoft.com/office/powerpoint/2010/main" val="1549598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553269" y="5356952"/>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8883530" y="3196952"/>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339365" y="6438507"/>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996BBE85-BE37-4FE5-A516-A3564CF23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605" y="419492"/>
            <a:ext cx="533197" cy="399898"/>
          </a:xfrm>
          <a:prstGeom prst="rect">
            <a:avLst/>
          </a:prstGeom>
        </p:spPr>
      </p:pic>
      <p:cxnSp>
        <p:nvCxnSpPr>
          <p:cNvPr id="15" name="直線コネクタ 14">
            <a:extLst>
              <a:ext uri="{FF2B5EF4-FFF2-40B4-BE49-F238E27FC236}">
                <a16:creationId xmlns:a16="http://schemas.microsoft.com/office/drawing/2014/main" id="{92D64FF0-8EB2-40F9-99B8-BC79C39F6153}"/>
              </a:ext>
            </a:extLst>
          </p:cNvPr>
          <p:cNvCxnSpPr/>
          <p:nvPr/>
        </p:nvCxnSpPr>
        <p:spPr>
          <a:xfrm>
            <a:off x="6663666" y="6387524"/>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800907" y="6387524"/>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9081645" y="3893622"/>
            <a:ext cx="2187717" cy="923330"/>
          </a:xfrm>
          <a:prstGeom prst="rect">
            <a:avLst/>
          </a:prstGeom>
          <a:noFill/>
        </p:spPr>
        <p:txBody>
          <a:bodyPr wrap="square">
            <a:spAutoFit/>
          </a:bodyPr>
          <a:lstStyle/>
          <a:p>
            <a:r>
              <a:rPr lang="en-US" altLang="ja-JP" sz="5400" dirty="0"/>
              <a:t>150</a:t>
            </a:r>
            <a:r>
              <a:rPr lang="ja-JP" altLang="en-US" sz="5400" dirty="0"/>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613134" y="5356952"/>
            <a:ext cx="1676381" cy="923330"/>
          </a:xfrm>
          <a:prstGeom prst="rect">
            <a:avLst/>
          </a:prstGeom>
          <a:noFill/>
        </p:spPr>
        <p:txBody>
          <a:bodyPr wrap="square">
            <a:spAutoFit/>
          </a:bodyPr>
          <a:lstStyle/>
          <a:p>
            <a:r>
              <a:rPr lang="en-US" altLang="ja-JP" sz="5400" dirty="0"/>
              <a:t>50</a:t>
            </a:r>
            <a:r>
              <a:rPr lang="ja-JP" altLang="en-US" sz="5400" dirty="0"/>
              <a:t>㎝</a:t>
            </a:r>
          </a:p>
        </p:txBody>
      </p:sp>
      <p:cxnSp>
        <p:nvCxnSpPr>
          <p:cNvPr id="20" name="直線コネクタ 19">
            <a:extLst>
              <a:ext uri="{FF2B5EF4-FFF2-40B4-BE49-F238E27FC236}">
                <a16:creationId xmlns:a16="http://schemas.microsoft.com/office/drawing/2014/main" id="{B430864A-8F4C-4C65-A969-4CE2837B75BE}"/>
              </a:ext>
            </a:extLst>
          </p:cNvPr>
          <p:cNvCxnSpPr>
            <a:cxnSpLocks/>
          </p:cNvCxnSpPr>
          <p:nvPr/>
        </p:nvCxnSpPr>
        <p:spPr>
          <a:xfrm flipH="1">
            <a:off x="6663027" y="870372"/>
            <a:ext cx="3741362" cy="5522544"/>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A1B11AD5-7EF2-454E-98FF-4E2C93336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1209" y="364650"/>
            <a:ext cx="533197" cy="399898"/>
          </a:xfrm>
          <a:prstGeom prst="rect">
            <a:avLst/>
          </a:prstGeom>
        </p:spPr>
      </p:pic>
      <p:cxnSp>
        <p:nvCxnSpPr>
          <p:cNvPr id="26" name="直線コネクタ 25">
            <a:extLst>
              <a:ext uri="{FF2B5EF4-FFF2-40B4-BE49-F238E27FC236}">
                <a16:creationId xmlns:a16="http://schemas.microsoft.com/office/drawing/2014/main" id="{925E6325-2371-43B1-AEEE-7302085638C8}"/>
              </a:ext>
            </a:extLst>
          </p:cNvPr>
          <p:cNvCxnSpPr>
            <a:cxnSpLocks/>
          </p:cNvCxnSpPr>
          <p:nvPr/>
        </p:nvCxnSpPr>
        <p:spPr>
          <a:xfrm flipH="1">
            <a:off x="2839298" y="777041"/>
            <a:ext cx="3741362" cy="5522544"/>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70F7BF7E-CF99-46E3-9BDA-193983BC1476}"/>
              </a:ext>
            </a:extLst>
          </p:cNvPr>
          <p:cNvSpPr txBox="1"/>
          <p:nvPr/>
        </p:nvSpPr>
        <p:spPr>
          <a:xfrm>
            <a:off x="999600" y="3740416"/>
            <a:ext cx="1030005" cy="830997"/>
          </a:xfrm>
          <a:prstGeom prst="rect">
            <a:avLst/>
          </a:prstGeom>
          <a:noFill/>
        </p:spPr>
        <p:txBody>
          <a:bodyPr wrap="square">
            <a:spAutoFit/>
          </a:bodyPr>
          <a:lstStyle/>
          <a:p>
            <a:r>
              <a:rPr lang="ja-JP" altLang="en-US" sz="4800" dirty="0"/>
              <a:t>㋐</a:t>
            </a:r>
          </a:p>
        </p:txBody>
      </p:sp>
      <p:sp>
        <p:nvSpPr>
          <p:cNvPr id="21" name="テキスト ボックス 20">
            <a:extLst>
              <a:ext uri="{FF2B5EF4-FFF2-40B4-BE49-F238E27FC236}">
                <a16:creationId xmlns:a16="http://schemas.microsoft.com/office/drawing/2014/main" id="{E9D485C8-9416-4A4B-AF55-C47B4DBB4951}"/>
              </a:ext>
            </a:extLst>
          </p:cNvPr>
          <p:cNvSpPr txBox="1"/>
          <p:nvPr/>
        </p:nvSpPr>
        <p:spPr>
          <a:xfrm>
            <a:off x="6778774" y="3807223"/>
            <a:ext cx="1030005" cy="830997"/>
          </a:xfrm>
          <a:prstGeom prst="rect">
            <a:avLst/>
          </a:prstGeom>
          <a:noFill/>
        </p:spPr>
        <p:txBody>
          <a:bodyPr wrap="square">
            <a:spAutoFit/>
          </a:bodyPr>
          <a:lstStyle/>
          <a:p>
            <a:r>
              <a:rPr lang="ja-JP" altLang="en-US" sz="4800" dirty="0"/>
              <a:t>㋑</a:t>
            </a:r>
          </a:p>
        </p:txBody>
      </p:sp>
      <p:sp>
        <p:nvSpPr>
          <p:cNvPr id="23" name="テキスト ボックス 22">
            <a:extLst>
              <a:ext uri="{FF2B5EF4-FFF2-40B4-BE49-F238E27FC236}">
                <a16:creationId xmlns:a16="http://schemas.microsoft.com/office/drawing/2014/main" id="{489792E8-4CA1-4D33-914A-0EF0A92006D5}"/>
              </a:ext>
            </a:extLst>
          </p:cNvPr>
          <p:cNvSpPr txBox="1"/>
          <p:nvPr/>
        </p:nvSpPr>
        <p:spPr>
          <a:xfrm>
            <a:off x="409287" y="298675"/>
            <a:ext cx="10866186" cy="923330"/>
          </a:xfrm>
          <a:prstGeom prst="rect">
            <a:avLst/>
          </a:prstGeom>
          <a:noFill/>
        </p:spPr>
        <p:txBody>
          <a:bodyPr wrap="square">
            <a:spAutoFit/>
          </a:bodyPr>
          <a:lstStyle/>
          <a:p>
            <a:r>
              <a:rPr lang="ja-JP" altLang="en-US" sz="5400" b="1" dirty="0"/>
              <a:t>比であらわしてみよう</a:t>
            </a:r>
          </a:p>
        </p:txBody>
      </p:sp>
      <p:sp>
        <p:nvSpPr>
          <p:cNvPr id="2" name="テキスト ボックス 1">
            <a:extLst>
              <a:ext uri="{FF2B5EF4-FFF2-40B4-BE49-F238E27FC236}">
                <a16:creationId xmlns:a16="http://schemas.microsoft.com/office/drawing/2014/main" id="{BE7CE452-4DA3-5579-6DC7-111B618EB6D0}"/>
              </a:ext>
            </a:extLst>
          </p:cNvPr>
          <p:cNvSpPr txBox="1"/>
          <p:nvPr/>
        </p:nvSpPr>
        <p:spPr>
          <a:xfrm>
            <a:off x="1844526" y="5520568"/>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3" name="テキスト ボックス 2">
            <a:extLst>
              <a:ext uri="{FF2B5EF4-FFF2-40B4-BE49-F238E27FC236}">
                <a16:creationId xmlns:a16="http://schemas.microsoft.com/office/drawing/2014/main" id="{A8033537-51B6-4A1C-4875-418510EA8DB6}"/>
              </a:ext>
            </a:extLst>
          </p:cNvPr>
          <p:cNvSpPr txBox="1"/>
          <p:nvPr/>
        </p:nvSpPr>
        <p:spPr>
          <a:xfrm>
            <a:off x="6679420" y="5464194"/>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4" name="テキスト ボックス 3">
            <a:extLst>
              <a:ext uri="{FF2B5EF4-FFF2-40B4-BE49-F238E27FC236}">
                <a16:creationId xmlns:a16="http://schemas.microsoft.com/office/drawing/2014/main" id="{8F0168D0-E653-9273-FC24-0E5E57754B66}"/>
              </a:ext>
            </a:extLst>
          </p:cNvPr>
          <p:cNvSpPr txBox="1"/>
          <p:nvPr/>
        </p:nvSpPr>
        <p:spPr>
          <a:xfrm>
            <a:off x="2029605" y="1611030"/>
            <a:ext cx="2794635" cy="923330"/>
          </a:xfrm>
          <a:prstGeom prst="rect">
            <a:avLst/>
          </a:prstGeom>
          <a:noFill/>
        </p:spPr>
        <p:txBody>
          <a:bodyPr wrap="square">
            <a:spAutoFit/>
          </a:bodyPr>
          <a:lstStyle/>
          <a:p>
            <a:r>
              <a:rPr lang="en-US" altLang="ja-JP" sz="5400" b="1" dirty="0"/>
              <a:t>40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5" name="テキスト ボックス 4">
            <a:extLst>
              <a:ext uri="{FF2B5EF4-FFF2-40B4-BE49-F238E27FC236}">
                <a16:creationId xmlns:a16="http://schemas.microsoft.com/office/drawing/2014/main" id="{C18D111E-1E0A-3A85-6066-F1ECAA863266}"/>
              </a:ext>
            </a:extLst>
          </p:cNvPr>
          <p:cNvSpPr txBox="1"/>
          <p:nvPr/>
        </p:nvSpPr>
        <p:spPr>
          <a:xfrm>
            <a:off x="6117969" y="1575429"/>
            <a:ext cx="3795396" cy="923330"/>
          </a:xfrm>
          <a:prstGeom prst="rect">
            <a:avLst/>
          </a:prstGeom>
          <a:noFill/>
        </p:spPr>
        <p:txBody>
          <a:bodyPr wrap="square">
            <a:spAutoFit/>
          </a:bodyPr>
          <a:lstStyle/>
          <a:p>
            <a:r>
              <a:rPr lang="en-US" altLang="ja-JP" sz="5400" b="1" dirty="0"/>
              <a:t>120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Tree>
    <p:extLst>
      <p:ext uri="{BB962C8B-B14F-4D97-AF65-F5344CB8AC3E}">
        <p14:creationId xmlns:p14="http://schemas.microsoft.com/office/powerpoint/2010/main" val="2514452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553269" y="5356952"/>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8883530" y="3196952"/>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339365" y="6438507"/>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996BBE85-BE37-4FE5-A516-A3564CF23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605" y="419492"/>
            <a:ext cx="533197" cy="399898"/>
          </a:xfrm>
          <a:prstGeom prst="rect">
            <a:avLst/>
          </a:prstGeom>
        </p:spPr>
      </p:pic>
      <p:cxnSp>
        <p:nvCxnSpPr>
          <p:cNvPr id="15" name="直線コネクタ 14">
            <a:extLst>
              <a:ext uri="{FF2B5EF4-FFF2-40B4-BE49-F238E27FC236}">
                <a16:creationId xmlns:a16="http://schemas.microsoft.com/office/drawing/2014/main" id="{92D64FF0-8EB2-40F9-99B8-BC79C39F6153}"/>
              </a:ext>
            </a:extLst>
          </p:cNvPr>
          <p:cNvCxnSpPr/>
          <p:nvPr/>
        </p:nvCxnSpPr>
        <p:spPr>
          <a:xfrm>
            <a:off x="6663666" y="6387524"/>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800907" y="6387524"/>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9081645" y="3893622"/>
            <a:ext cx="2187717" cy="923330"/>
          </a:xfrm>
          <a:prstGeom prst="rect">
            <a:avLst/>
          </a:prstGeom>
          <a:noFill/>
        </p:spPr>
        <p:txBody>
          <a:bodyPr wrap="square">
            <a:spAutoFit/>
          </a:bodyPr>
          <a:lstStyle/>
          <a:p>
            <a:r>
              <a:rPr lang="en-US" altLang="ja-JP" sz="5400" dirty="0"/>
              <a:t>150</a:t>
            </a:r>
            <a:r>
              <a:rPr lang="ja-JP" altLang="en-US" sz="5400" dirty="0"/>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613134" y="5356952"/>
            <a:ext cx="1676381" cy="923330"/>
          </a:xfrm>
          <a:prstGeom prst="rect">
            <a:avLst/>
          </a:prstGeom>
          <a:noFill/>
        </p:spPr>
        <p:txBody>
          <a:bodyPr wrap="square">
            <a:spAutoFit/>
          </a:bodyPr>
          <a:lstStyle/>
          <a:p>
            <a:r>
              <a:rPr lang="en-US" altLang="ja-JP" sz="5400" dirty="0"/>
              <a:t>50</a:t>
            </a:r>
            <a:r>
              <a:rPr lang="ja-JP" altLang="en-US" sz="5400" dirty="0"/>
              <a:t>㎝</a:t>
            </a:r>
          </a:p>
        </p:txBody>
      </p:sp>
      <p:cxnSp>
        <p:nvCxnSpPr>
          <p:cNvPr id="20" name="直線コネクタ 19">
            <a:extLst>
              <a:ext uri="{FF2B5EF4-FFF2-40B4-BE49-F238E27FC236}">
                <a16:creationId xmlns:a16="http://schemas.microsoft.com/office/drawing/2014/main" id="{B430864A-8F4C-4C65-A969-4CE2837B75BE}"/>
              </a:ext>
            </a:extLst>
          </p:cNvPr>
          <p:cNvCxnSpPr>
            <a:cxnSpLocks/>
          </p:cNvCxnSpPr>
          <p:nvPr/>
        </p:nvCxnSpPr>
        <p:spPr>
          <a:xfrm flipH="1">
            <a:off x="6663027" y="870372"/>
            <a:ext cx="3741362" cy="5522544"/>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A1B11AD5-7EF2-454E-98FF-4E2C93336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1209" y="364650"/>
            <a:ext cx="533197" cy="399898"/>
          </a:xfrm>
          <a:prstGeom prst="rect">
            <a:avLst/>
          </a:prstGeom>
        </p:spPr>
      </p:pic>
      <p:cxnSp>
        <p:nvCxnSpPr>
          <p:cNvPr id="26" name="直線コネクタ 25">
            <a:extLst>
              <a:ext uri="{FF2B5EF4-FFF2-40B4-BE49-F238E27FC236}">
                <a16:creationId xmlns:a16="http://schemas.microsoft.com/office/drawing/2014/main" id="{925E6325-2371-43B1-AEEE-7302085638C8}"/>
              </a:ext>
            </a:extLst>
          </p:cNvPr>
          <p:cNvCxnSpPr>
            <a:cxnSpLocks/>
          </p:cNvCxnSpPr>
          <p:nvPr/>
        </p:nvCxnSpPr>
        <p:spPr>
          <a:xfrm flipH="1">
            <a:off x="2839298" y="777041"/>
            <a:ext cx="3741362" cy="5522544"/>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70F7BF7E-CF99-46E3-9BDA-193983BC1476}"/>
              </a:ext>
            </a:extLst>
          </p:cNvPr>
          <p:cNvSpPr txBox="1"/>
          <p:nvPr/>
        </p:nvSpPr>
        <p:spPr>
          <a:xfrm>
            <a:off x="2682150" y="3939788"/>
            <a:ext cx="1030005" cy="830997"/>
          </a:xfrm>
          <a:prstGeom prst="rect">
            <a:avLst/>
          </a:prstGeom>
          <a:noFill/>
        </p:spPr>
        <p:txBody>
          <a:bodyPr wrap="square">
            <a:spAutoFit/>
          </a:bodyPr>
          <a:lstStyle/>
          <a:p>
            <a:r>
              <a:rPr lang="ja-JP" altLang="en-US" sz="4800" dirty="0"/>
              <a:t>㋐</a:t>
            </a:r>
          </a:p>
        </p:txBody>
      </p:sp>
      <p:sp>
        <p:nvSpPr>
          <p:cNvPr id="21" name="テキスト ボックス 20">
            <a:extLst>
              <a:ext uri="{FF2B5EF4-FFF2-40B4-BE49-F238E27FC236}">
                <a16:creationId xmlns:a16="http://schemas.microsoft.com/office/drawing/2014/main" id="{E9D485C8-9416-4A4B-AF55-C47B4DBB4951}"/>
              </a:ext>
            </a:extLst>
          </p:cNvPr>
          <p:cNvSpPr txBox="1"/>
          <p:nvPr/>
        </p:nvSpPr>
        <p:spPr>
          <a:xfrm>
            <a:off x="6778774" y="3807223"/>
            <a:ext cx="1030005" cy="830997"/>
          </a:xfrm>
          <a:prstGeom prst="rect">
            <a:avLst/>
          </a:prstGeom>
          <a:noFill/>
        </p:spPr>
        <p:txBody>
          <a:bodyPr wrap="square">
            <a:spAutoFit/>
          </a:bodyPr>
          <a:lstStyle/>
          <a:p>
            <a:r>
              <a:rPr lang="ja-JP" altLang="en-US" sz="4800" dirty="0"/>
              <a:t>㋑</a:t>
            </a:r>
          </a:p>
        </p:txBody>
      </p:sp>
      <p:sp>
        <p:nvSpPr>
          <p:cNvPr id="23" name="テキスト ボックス 22">
            <a:extLst>
              <a:ext uri="{FF2B5EF4-FFF2-40B4-BE49-F238E27FC236}">
                <a16:creationId xmlns:a16="http://schemas.microsoft.com/office/drawing/2014/main" id="{489792E8-4CA1-4D33-914A-0EF0A92006D5}"/>
              </a:ext>
            </a:extLst>
          </p:cNvPr>
          <p:cNvSpPr txBox="1"/>
          <p:nvPr/>
        </p:nvSpPr>
        <p:spPr>
          <a:xfrm>
            <a:off x="952784" y="305270"/>
            <a:ext cx="5836308" cy="923330"/>
          </a:xfrm>
          <a:prstGeom prst="rect">
            <a:avLst/>
          </a:prstGeom>
          <a:noFill/>
        </p:spPr>
        <p:txBody>
          <a:bodyPr wrap="square">
            <a:spAutoFit/>
          </a:bodyPr>
          <a:lstStyle/>
          <a:p>
            <a:r>
              <a:rPr lang="ja-JP" altLang="en-US" sz="5400" dirty="0"/>
              <a:t>かげと棒の比は</a:t>
            </a:r>
          </a:p>
        </p:txBody>
      </p:sp>
      <p:sp>
        <p:nvSpPr>
          <p:cNvPr id="24" name="テキスト ボックス 23">
            <a:extLst>
              <a:ext uri="{FF2B5EF4-FFF2-40B4-BE49-F238E27FC236}">
                <a16:creationId xmlns:a16="http://schemas.microsoft.com/office/drawing/2014/main" id="{88441CF1-BEFB-453D-9B40-9D996F57C4C6}"/>
              </a:ext>
            </a:extLst>
          </p:cNvPr>
          <p:cNvSpPr txBox="1"/>
          <p:nvPr/>
        </p:nvSpPr>
        <p:spPr>
          <a:xfrm>
            <a:off x="2282330" y="2528643"/>
            <a:ext cx="2339730" cy="923330"/>
          </a:xfrm>
          <a:prstGeom prst="rect">
            <a:avLst/>
          </a:prstGeom>
          <a:noFill/>
        </p:spPr>
        <p:txBody>
          <a:bodyPr wrap="square">
            <a:spAutoFit/>
          </a:bodyPr>
          <a:lstStyle/>
          <a:p>
            <a:r>
              <a:rPr lang="ja-JP" altLang="en-US" sz="5400" dirty="0"/>
              <a:t>等しい</a:t>
            </a:r>
          </a:p>
        </p:txBody>
      </p:sp>
      <p:sp>
        <p:nvSpPr>
          <p:cNvPr id="27" name="テキスト ボックス 26">
            <a:extLst>
              <a:ext uri="{FF2B5EF4-FFF2-40B4-BE49-F238E27FC236}">
                <a16:creationId xmlns:a16="http://schemas.microsoft.com/office/drawing/2014/main" id="{93C87551-AF9E-4EE0-B695-2F6ABA4DEE24}"/>
              </a:ext>
            </a:extLst>
          </p:cNvPr>
          <p:cNvSpPr txBox="1"/>
          <p:nvPr/>
        </p:nvSpPr>
        <p:spPr>
          <a:xfrm>
            <a:off x="5704536" y="2592322"/>
            <a:ext cx="3741362" cy="923330"/>
          </a:xfrm>
          <a:prstGeom prst="rect">
            <a:avLst/>
          </a:prstGeom>
          <a:noFill/>
        </p:spPr>
        <p:txBody>
          <a:bodyPr wrap="square">
            <a:spAutoFit/>
          </a:bodyPr>
          <a:lstStyle/>
          <a:p>
            <a:r>
              <a:rPr lang="ja-JP" altLang="en-US" sz="5400" dirty="0"/>
              <a:t>等しくない</a:t>
            </a:r>
          </a:p>
        </p:txBody>
      </p:sp>
      <p:sp>
        <p:nvSpPr>
          <p:cNvPr id="2" name="テキスト ボックス 1">
            <a:extLst>
              <a:ext uri="{FF2B5EF4-FFF2-40B4-BE49-F238E27FC236}">
                <a16:creationId xmlns:a16="http://schemas.microsoft.com/office/drawing/2014/main" id="{49573E3E-1006-16BE-C59B-5AAAA03FB90F}"/>
              </a:ext>
            </a:extLst>
          </p:cNvPr>
          <p:cNvSpPr txBox="1"/>
          <p:nvPr/>
        </p:nvSpPr>
        <p:spPr>
          <a:xfrm>
            <a:off x="1854386" y="5513622"/>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3" name="テキスト ボックス 2">
            <a:extLst>
              <a:ext uri="{FF2B5EF4-FFF2-40B4-BE49-F238E27FC236}">
                <a16:creationId xmlns:a16="http://schemas.microsoft.com/office/drawing/2014/main" id="{0931A548-CEF6-D060-9A40-CD57E4F80460}"/>
              </a:ext>
            </a:extLst>
          </p:cNvPr>
          <p:cNvSpPr txBox="1"/>
          <p:nvPr/>
        </p:nvSpPr>
        <p:spPr>
          <a:xfrm>
            <a:off x="6803570" y="5520568"/>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4" name="テキスト ボックス 3">
            <a:extLst>
              <a:ext uri="{FF2B5EF4-FFF2-40B4-BE49-F238E27FC236}">
                <a16:creationId xmlns:a16="http://schemas.microsoft.com/office/drawing/2014/main" id="{DC3DA6E4-8E5E-49E1-2E4E-C895814398D9}"/>
              </a:ext>
            </a:extLst>
          </p:cNvPr>
          <p:cNvSpPr txBox="1"/>
          <p:nvPr/>
        </p:nvSpPr>
        <p:spPr>
          <a:xfrm>
            <a:off x="1818646" y="1239897"/>
            <a:ext cx="2794635" cy="923330"/>
          </a:xfrm>
          <a:prstGeom prst="rect">
            <a:avLst/>
          </a:prstGeom>
          <a:noFill/>
        </p:spPr>
        <p:txBody>
          <a:bodyPr wrap="square">
            <a:spAutoFit/>
          </a:bodyPr>
          <a:lstStyle/>
          <a:p>
            <a:r>
              <a:rPr lang="en-US" altLang="ja-JP" sz="5400" b="1" dirty="0"/>
              <a:t>40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5" name="テキスト ボックス 4">
            <a:extLst>
              <a:ext uri="{FF2B5EF4-FFF2-40B4-BE49-F238E27FC236}">
                <a16:creationId xmlns:a16="http://schemas.microsoft.com/office/drawing/2014/main" id="{55B41AF4-5BB9-EF5D-871B-620A3EDA64BA}"/>
              </a:ext>
            </a:extLst>
          </p:cNvPr>
          <p:cNvSpPr txBox="1"/>
          <p:nvPr/>
        </p:nvSpPr>
        <p:spPr>
          <a:xfrm>
            <a:off x="5907010" y="1204296"/>
            <a:ext cx="3795396" cy="923330"/>
          </a:xfrm>
          <a:prstGeom prst="rect">
            <a:avLst/>
          </a:prstGeom>
          <a:noFill/>
        </p:spPr>
        <p:txBody>
          <a:bodyPr wrap="square">
            <a:spAutoFit/>
          </a:bodyPr>
          <a:lstStyle/>
          <a:p>
            <a:r>
              <a:rPr lang="en-US" altLang="ja-JP" sz="5400" b="1" dirty="0"/>
              <a:t>120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Tree>
    <p:extLst>
      <p:ext uri="{BB962C8B-B14F-4D97-AF65-F5344CB8AC3E}">
        <p14:creationId xmlns:p14="http://schemas.microsoft.com/office/powerpoint/2010/main" val="2731562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1FE33FC-74F0-4213-A42D-452EA56C5387}"/>
              </a:ext>
            </a:extLst>
          </p:cNvPr>
          <p:cNvSpPr txBox="1"/>
          <p:nvPr/>
        </p:nvSpPr>
        <p:spPr>
          <a:xfrm>
            <a:off x="73931" y="151054"/>
            <a:ext cx="12192000" cy="584775"/>
          </a:xfrm>
          <a:prstGeom prst="rect">
            <a:avLst/>
          </a:prstGeom>
          <a:noFill/>
        </p:spPr>
        <p:txBody>
          <a:bodyPr wrap="square">
            <a:spAutoFit/>
          </a:bodyPr>
          <a:lstStyle/>
          <a:p>
            <a:r>
              <a:rPr lang="ja-JP" altLang="en-US" sz="3200" dirty="0"/>
              <a:t>毎日のサラダが楽しみになる手作りドレッシングをつくろう！</a:t>
            </a:r>
          </a:p>
        </p:txBody>
      </p:sp>
      <p:sp>
        <p:nvSpPr>
          <p:cNvPr id="5" name="テキスト ボックス 4">
            <a:extLst>
              <a:ext uri="{FF2B5EF4-FFF2-40B4-BE49-F238E27FC236}">
                <a16:creationId xmlns:a16="http://schemas.microsoft.com/office/drawing/2014/main" id="{2C5765FD-CDEC-406F-8328-92D008F1CE36}"/>
              </a:ext>
            </a:extLst>
          </p:cNvPr>
          <p:cNvSpPr txBox="1"/>
          <p:nvPr/>
        </p:nvSpPr>
        <p:spPr>
          <a:xfrm>
            <a:off x="732827" y="803390"/>
            <a:ext cx="5487864" cy="707886"/>
          </a:xfrm>
          <a:prstGeom prst="rect">
            <a:avLst/>
          </a:prstGeom>
          <a:noFill/>
        </p:spPr>
        <p:txBody>
          <a:bodyPr wrap="square">
            <a:spAutoFit/>
          </a:bodyPr>
          <a:lstStyle/>
          <a:p>
            <a:r>
              <a:rPr lang="ja-JP" altLang="en-US" sz="4000" dirty="0"/>
              <a:t>基本のドレッシングは　</a:t>
            </a:r>
          </a:p>
        </p:txBody>
      </p:sp>
      <p:sp>
        <p:nvSpPr>
          <p:cNvPr id="6" name="テキスト ボックス 5">
            <a:extLst>
              <a:ext uri="{FF2B5EF4-FFF2-40B4-BE49-F238E27FC236}">
                <a16:creationId xmlns:a16="http://schemas.microsoft.com/office/drawing/2014/main" id="{428E54F8-E940-45F8-928F-1774DBA05ABD}"/>
              </a:ext>
            </a:extLst>
          </p:cNvPr>
          <p:cNvSpPr txBox="1"/>
          <p:nvPr/>
        </p:nvSpPr>
        <p:spPr>
          <a:xfrm>
            <a:off x="1894011" y="1445954"/>
            <a:ext cx="8145377" cy="707886"/>
          </a:xfrm>
          <a:prstGeom prst="rect">
            <a:avLst/>
          </a:prstGeom>
          <a:noFill/>
        </p:spPr>
        <p:txBody>
          <a:bodyPr wrap="square">
            <a:spAutoFit/>
          </a:bodyPr>
          <a:lstStyle/>
          <a:p>
            <a:r>
              <a:rPr lang="ja-JP" altLang="en-US" sz="4000" dirty="0"/>
              <a:t>油と酢　2：1　ってどういうこと</a:t>
            </a:r>
          </a:p>
        </p:txBody>
      </p:sp>
      <p:sp>
        <p:nvSpPr>
          <p:cNvPr id="7" name="テキスト ボックス 6">
            <a:extLst>
              <a:ext uri="{FF2B5EF4-FFF2-40B4-BE49-F238E27FC236}">
                <a16:creationId xmlns:a16="http://schemas.microsoft.com/office/drawing/2014/main" id="{51DF8792-BF1B-41E0-91BA-8944CB96B178}"/>
              </a:ext>
            </a:extLst>
          </p:cNvPr>
          <p:cNvSpPr txBox="1"/>
          <p:nvPr/>
        </p:nvSpPr>
        <p:spPr>
          <a:xfrm>
            <a:off x="4161319" y="4632716"/>
            <a:ext cx="7307182" cy="1938992"/>
          </a:xfrm>
          <a:prstGeom prst="rect">
            <a:avLst/>
          </a:prstGeom>
          <a:noFill/>
        </p:spPr>
        <p:txBody>
          <a:bodyPr wrap="square">
            <a:spAutoFit/>
          </a:bodyPr>
          <a:lstStyle/>
          <a:p>
            <a:r>
              <a:rPr lang="ja-JP" altLang="en-US" sz="4000" dirty="0"/>
              <a:t>たとえば，油を大さじ２はい　酢を大さじ１ぱい　混ぜればいいんだよ。</a:t>
            </a:r>
          </a:p>
        </p:txBody>
      </p:sp>
      <p:sp>
        <p:nvSpPr>
          <p:cNvPr id="9" name="テキスト ボックス 8">
            <a:extLst>
              <a:ext uri="{FF2B5EF4-FFF2-40B4-BE49-F238E27FC236}">
                <a16:creationId xmlns:a16="http://schemas.microsoft.com/office/drawing/2014/main" id="{BD67AC13-B559-4CC1-A326-5979E254E38E}"/>
              </a:ext>
            </a:extLst>
          </p:cNvPr>
          <p:cNvSpPr txBox="1"/>
          <p:nvPr/>
        </p:nvSpPr>
        <p:spPr>
          <a:xfrm>
            <a:off x="7188315" y="757223"/>
            <a:ext cx="3740730" cy="707886"/>
          </a:xfrm>
          <a:prstGeom prst="rect">
            <a:avLst/>
          </a:prstGeom>
          <a:noFill/>
        </p:spPr>
        <p:txBody>
          <a:bodyPr wrap="square">
            <a:spAutoFit/>
          </a:bodyPr>
          <a:lstStyle/>
          <a:p>
            <a:r>
              <a:rPr lang="ja-JP" altLang="en-US" sz="4000" dirty="0"/>
              <a:t>油と酢　</a:t>
            </a:r>
            <a:r>
              <a:rPr lang="en-US" altLang="ja-JP" sz="4000" dirty="0"/>
              <a:t>2</a:t>
            </a:r>
            <a:r>
              <a:rPr lang="ja-JP" altLang="en-US" sz="4000" dirty="0"/>
              <a:t>：</a:t>
            </a:r>
            <a:r>
              <a:rPr lang="en-US" altLang="ja-JP" sz="4000" dirty="0"/>
              <a:t>1</a:t>
            </a:r>
            <a:endParaRPr lang="ja-JP" altLang="en-US" sz="4000" dirty="0"/>
          </a:p>
        </p:txBody>
      </p:sp>
      <p:pic>
        <p:nvPicPr>
          <p:cNvPr id="14" name="図 13">
            <a:extLst>
              <a:ext uri="{FF2B5EF4-FFF2-40B4-BE49-F238E27FC236}">
                <a16:creationId xmlns:a16="http://schemas.microsoft.com/office/drawing/2014/main" id="{A59E7937-DFED-4B7A-BA9E-D55077A0B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29" y="2128412"/>
            <a:ext cx="904191" cy="2504304"/>
          </a:xfrm>
          <a:prstGeom prst="rect">
            <a:avLst/>
          </a:prstGeom>
        </p:spPr>
      </p:pic>
      <p:pic>
        <p:nvPicPr>
          <p:cNvPr id="16" name="図 15">
            <a:extLst>
              <a:ext uri="{FF2B5EF4-FFF2-40B4-BE49-F238E27FC236}">
                <a16:creationId xmlns:a16="http://schemas.microsoft.com/office/drawing/2014/main" id="{D211F8D1-35D7-45F4-A5FF-531277E043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4586" y="2425238"/>
            <a:ext cx="904191" cy="2135884"/>
          </a:xfrm>
          <a:prstGeom prst="rect">
            <a:avLst/>
          </a:prstGeom>
        </p:spPr>
      </p:pic>
      <p:pic>
        <p:nvPicPr>
          <p:cNvPr id="17" name="図 16">
            <a:extLst>
              <a:ext uri="{FF2B5EF4-FFF2-40B4-BE49-F238E27FC236}">
                <a16:creationId xmlns:a16="http://schemas.microsoft.com/office/drawing/2014/main" id="{B10901E2-D482-48C7-82D7-5F83962A49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565" y="3795705"/>
            <a:ext cx="1605106" cy="1007501"/>
          </a:xfrm>
          <a:prstGeom prst="rect">
            <a:avLst/>
          </a:prstGeom>
        </p:spPr>
      </p:pic>
      <p:pic>
        <p:nvPicPr>
          <p:cNvPr id="18" name="図 17">
            <a:extLst>
              <a:ext uri="{FF2B5EF4-FFF2-40B4-BE49-F238E27FC236}">
                <a16:creationId xmlns:a16="http://schemas.microsoft.com/office/drawing/2014/main" id="{6CF8046B-2986-4FA0-B7BA-AD287F764F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15770" y="3847320"/>
            <a:ext cx="1605106" cy="1007501"/>
          </a:xfrm>
          <a:prstGeom prst="rect">
            <a:avLst/>
          </a:prstGeom>
        </p:spPr>
      </p:pic>
      <p:pic>
        <p:nvPicPr>
          <p:cNvPr id="12" name="図 11">
            <a:extLst>
              <a:ext uri="{FF2B5EF4-FFF2-40B4-BE49-F238E27FC236}">
                <a16:creationId xmlns:a16="http://schemas.microsoft.com/office/drawing/2014/main" id="{53308574-90CE-4D30-999A-107D1B04D4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931" y="3722088"/>
            <a:ext cx="1605106" cy="1007501"/>
          </a:xfrm>
          <a:prstGeom prst="rect">
            <a:avLst/>
          </a:prstGeom>
        </p:spPr>
      </p:pic>
      <p:pic>
        <p:nvPicPr>
          <p:cNvPr id="20" name="図 19">
            <a:extLst>
              <a:ext uri="{FF2B5EF4-FFF2-40B4-BE49-F238E27FC236}">
                <a16:creationId xmlns:a16="http://schemas.microsoft.com/office/drawing/2014/main" id="{343A8DCB-AB62-441C-ACF0-0A5E048993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31201" y="5148521"/>
            <a:ext cx="1893385" cy="1292684"/>
          </a:xfrm>
          <a:prstGeom prst="rect">
            <a:avLst/>
          </a:prstGeom>
        </p:spPr>
      </p:pic>
      <p:sp>
        <p:nvSpPr>
          <p:cNvPr id="2" name="楕円 1">
            <a:extLst>
              <a:ext uri="{FF2B5EF4-FFF2-40B4-BE49-F238E27FC236}">
                <a16:creationId xmlns:a16="http://schemas.microsoft.com/office/drawing/2014/main" id="{F3EB326C-2DCE-4795-B0C0-B8142E460069}"/>
              </a:ext>
            </a:extLst>
          </p:cNvPr>
          <p:cNvSpPr/>
          <p:nvPr/>
        </p:nvSpPr>
        <p:spPr>
          <a:xfrm>
            <a:off x="73931" y="3847320"/>
            <a:ext cx="1605106" cy="129268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C98F5638-F585-49D7-9B09-6D4BAC4BA73D}"/>
              </a:ext>
            </a:extLst>
          </p:cNvPr>
          <p:cNvSpPr/>
          <p:nvPr/>
        </p:nvSpPr>
        <p:spPr>
          <a:xfrm>
            <a:off x="2423671" y="4089404"/>
            <a:ext cx="1271636" cy="1007501"/>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D4AA3FD0-43A8-4015-8F43-38B91B700FC5}"/>
              </a:ext>
            </a:extLst>
          </p:cNvPr>
          <p:cNvSpPr txBox="1"/>
          <p:nvPr/>
        </p:nvSpPr>
        <p:spPr>
          <a:xfrm>
            <a:off x="639841" y="4089404"/>
            <a:ext cx="2983461" cy="1200329"/>
          </a:xfrm>
          <a:prstGeom prst="rect">
            <a:avLst/>
          </a:prstGeom>
          <a:noFill/>
        </p:spPr>
        <p:txBody>
          <a:bodyPr wrap="square">
            <a:spAutoFit/>
          </a:bodyPr>
          <a:lstStyle/>
          <a:p>
            <a:r>
              <a:rPr lang="en-US" altLang="ja-JP" sz="7200" b="1" dirty="0"/>
              <a:t>2 </a:t>
            </a:r>
            <a:r>
              <a:rPr lang="ja-JP" altLang="en-US" sz="7200" b="1" dirty="0"/>
              <a:t>： </a:t>
            </a:r>
            <a:r>
              <a:rPr lang="en-US" altLang="ja-JP" sz="7200" b="1" dirty="0"/>
              <a:t>1</a:t>
            </a:r>
            <a:endParaRPr lang="ja-JP" altLang="en-US" sz="7200" b="1" dirty="0"/>
          </a:p>
        </p:txBody>
      </p:sp>
    </p:spTree>
    <p:extLst>
      <p:ext uri="{BB962C8B-B14F-4D97-AF65-F5344CB8AC3E}">
        <p14:creationId xmlns:p14="http://schemas.microsoft.com/office/powerpoint/2010/main" val="2578094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9" grpId="0"/>
      <p:bldP spid="2" grpId="0" animBg="1"/>
      <p:bldP spid="15" grpId="0" animBg="1"/>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A243A-D2E5-6392-5D9F-55541A5B85E1}"/>
            </a:ext>
          </a:extLst>
        </p:cNvPr>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3979737F-937A-1472-91B1-017C97220EF7}"/>
              </a:ext>
            </a:extLst>
          </p:cNvPr>
          <p:cNvCxnSpPr>
            <a:cxnSpLocks/>
          </p:cNvCxnSpPr>
          <p:nvPr/>
        </p:nvCxnSpPr>
        <p:spPr>
          <a:xfrm>
            <a:off x="3553269" y="5356952"/>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FF243AF-C80A-5551-0BD8-4D15E342B9C4}"/>
              </a:ext>
            </a:extLst>
          </p:cNvPr>
          <p:cNvCxnSpPr>
            <a:cxnSpLocks/>
          </p:cNvCxnSpPr>
          <p:nvPr/>
        </p:nvCxnSpPr>
        <p:spPr>
          <a:xfrm>
            <a:off x="11402167" y="3208781"/>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F306BB55-E4CE-3C8D-928A-E72AECFD6D11}"/>
              </a:ext>
            </a:extLst>
          </p:cNvPr>
          <p:cNvCxnSpPr>
            <a:cxnSpLocks/>
          </p:cNvCxnSpPr>
          <p:nvPr/>
        </p:nvCxnSpPr>
        <p:spPr>
          <a:xfrm>
            <a:off x="339365" y="6438507"/>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17CFF3F3-131E-B984-85CE-A1B669FE33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58803" y="2802769"/>
            <a:ext cx="533197" cy="399898"/>
          </a:xfrm>
          <a:prstGeom prst="rect">
            <a:avLst/>
          </a:prstGeom>
        </p:spPr>
      </p:pic>
      <p:cxnSp>
        <p:nvCxnSpPr>
          <p:cNvPr id="15" name="直線コネクタ 14">
            <a:extLst>
              <a:ext uri="{FF2B5EF4-FFF2-40B4-BE49-F238E27FC236}">
                <a16:creationId xmlns:a16="http://schemas.microsoft.com/office/drawing/2014/main" id="{5689091E-B874-0FEC-C611-5228C251D01B}"/>
              </a:ext>
            </a:extLst>
          </p:cNvPr>
          <p:cNvCxnSpPr/>
          <p:nvPr/>
        </p:nvCxnSpPr>
        <p:spPr>
          <a:xfrm>
            <a:off x="4846751" y="6373552"/>
            <a:ext cx="648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B1B5816E-24C1-13BA-6547-8EADA2F37152}"/>
              </a:ext>
            </a:extLst>
          </p:cNvPr>
          <p:cNvCxnSpPr/>
          <p:nvPr/>
        </p:nvCxnSpPr>
        <p:spPr>
          <a:xfrm>
            <a:off x="1311729" y="6368670"/>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55343F33-282D-C0D8-1E85-D931A214BEA9}"/>
              </a:ext>
            </a:extLst>
          </p:cNvPr>
          <p:cNvCxnSpPr>
            <a:cxnSpLocks/>
          </p:cNvCxnSpPr>
          <p:nvPr/>
        </p:nvCxnSpPr>
        <p:spPr>
          <a:xfrm flipH="1">
            <a:off x="4846751" y="3037636"/>
            <a:ext cx="6934921" cy="3242646"/>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6408F743-0E6D-0481-1FA2-E460CA69F8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2144" y="4795383"/>
            <a:ext cx="533197" cy="399898"/>
          </a:xfrm>
          <a:prstGeom prst="rect">
            <a:avLst/>
          </a:prstGeom>
        </p:spPr>
      </p:pic>
      <p:cxnSp>
        <p:nvCxnSpPr>
          <p:cNvPr id="26" name="直線コネクタ 25">
            <a:extLst>
              <a:ext uri="{FF2B5EF4-FFF2-40B4-BE49-F238E27FC236}">
                <a16:creationId xmlns:a16="http://schemas.microsoft.com/office/drawing/2014/main" id="{705A43AD-7F9D-DF10-C574-CF92DA44D79B}"/>
              </a:ext>
            </a:extLst>
          </p:cNvPr>
          <p:cNvCxnSpPr>
            <a:cxnSpLocks/>
          </p:cNvCxnSpPr>
          <p:nvPr/>
        </p:nvCxnSpPr>
        <p:spPr>
          <a:xfrm flipH="1">
            <a:off x="1311730" y="5089656"/>
            <a:ext cx="2850414" cy="1190626"/>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A2B4F811-918C-F2D8-D101-55E3E6FBE8FC}"/>
              </a:ext>
            </a:extLst>
          </p:cNvPr>
          <p:cNvSpPr txBox="1"/>
          <p:nvPr/>
        </p:nvSpPr>
        <p:spPr>
          <a:xfrm>
            <a:off x="1392765" y="3975501"/>
            <a:ext cx="1030005" cy="830997"/>
          </a:xfrm>
          <a:prstGeom prst="rect">
            <a:avLst/>
          </a:prstGeom>
          <a:noFill/>
        </p:spPr>
        <p:txBody>
          <a:bodyPr wrap="square">
            <a:spAutoFit/>
          </a:bodyPr>
          <a:lstStyle/>
          <a:p>
            <a:r>
              <a:rPr lang="ja-JP" altLang="en-US" sz="4800" dirty="0"/>
              <a:t>㋐</a:t>
            </a:r>
          </a:p>
        </p:txBody>
      </p:sp>
      <p:sp>
        <p:nvSpPr>
          <p:cNvPr id="21" name="テキスト ボックス 20">
            <a:extLst>
              <a:ext uri="{FF2B5EF4-FFF2-40B4-BE49-F238E27FC236}">
                <a16:creationId xmlns:a16="http://schemas.microsoft.com/office/drawing/2014/main" id="{86B60231-359F-7232-A26E-46F2054018F0}"/>
              </a:ext>
            </a:extLst>
          </p:cNvPr>
          <p:cNvSpPr txBox="1"/>
          <p:nvPr/>
        </p:nvSpPr>
        <p:spPr>
          <a:xfrm>
            <a:off x="7315836" y="3967020"/>
            <a:ext cx="1030005" cy="830997"/>
          </a:xfrm>
          <a:prstGeom prst="rect">
            <a:avLst/>
          </a:prstGeom>
          <a:noFill/>
        </p:spPr>
        <p:txBody>
          <a:bodyPr wrap="square">
            <a:spAutoFit/>
          </a:bodyPr>
          <a:lstStyle/>
          <a:p>
            <a:r>
              <a:rPr lang="ja-JP" altLang="en-US" sz="4800" dirty="0"/>
              <a:t>㋑</a:t>
            </a:r>
          </a:p>
        </p:txBody>
      </p:sp>
      <p:sp>
        <p:nvSpPr>
          <p:cNvPr id="24" name="テキスト ボックス 23">
            <a:extLst>
              <a:ext uri="{FF2B5EF4-FFF2-40B4-BE49-F238E27FC236}">
                <a16:creationId xmlns:a16="http://schemas.microsoft.com/office/drawing/2014/main" id="{DB67CC42-7FFE-EC41-4EEB-0055294E4E2C}"/>
              </a:ext>
            </a:extLst>
          </p:cNvPr>
          <p:cNvSpPr txBox="1"/>
          <p:nvPr/>
        </p:nvSpPr>
        <p:spPr>
          <a:xfrm>
            <a:off x="9737684" y="2253264"/>
            <a:ext cx="2187717" cy="923330"/>
          </a:xfrm>
          <a:prstGeom prst="rect">
            <a:avLst/>
          </a:prstGeom>
          <a:noFill/>
        </p:spPr>
        <p:txBody>
          <a:bodyPr wrap="square">
            <a:spAutoFit/>
          </a:bodyPr>
          <a:lstStyle/>
          <a:p>
            <a:r>
              <a:rPr lang="en-US" altLang="ja-JP" sz="5400" b="1" dirty="0">
                <a:solidFill>
                  <a:srgbClr val="0070C0"/>
                </a:solidFill>
              </a:rPr>
              <a:t>150</a:t>
            </a:r>
            <a:r>
              <a:rPr lang="ja-JP" altLang="en-US" sz="5400" b="1" dirty="0">
                <a:solidFill>
                  <a:srgbClr val="0070C0"/>
                </a:solidFill>
              </a:rPr>
              <a:t>㎝</a:t>
            </a:r>
          </a:p>
        </p:txBody>
      </p:sp>
      <p:sp>
        <p:nvSpPr>
          <p:cNvPr id="27" name="テキスト ボックス 26">
            <a:extLst>
              <a:ext uri="{FF2B5EF4-FFF2-40B4-BE49-F238E27FC236}">
                <a16:creationId xmlns:a16="http://schemas.microsoft.com/office/drawing/2014/main" id="{E13AB4B2-FBCD-DB84-8660-9E5A9658F2A8}"/>
              </a:ext>
            </a:extLst>
          </p:cNvPr>
          <p:cNvSpPr txBox="1"/>
          <p:nvPr/>
        </p:nvSpPr>
        <p:spPr>
          <a:xfrm>
            <a:off x="2614080" y="4364429"/>
            <a:ext cx="1676381" cy="923330"/>
          </a:xfrm>
          <a:prstGeom prst="rect">
            <a:avLst/>
          </a:prstGeom>
          <a:noFill/>
        </p:spPr>
        <p:txBody>
          <a:bodyPr wrap="square">
            <a:spAutoFit/>
          </a:bodyPr>
          <a:lstStyle/>
          <a:p>
            <a:r>
              <a:rPr lang="en-US" altLang="ja-JP" sz="5400" b="1" dirty="0">
                <a:solidFill>
                  <a:srgbClr val="0070C0"/>
                </a:solidFill>
              </a:rPr>
              <a:t>50</a:t>
            </a:r>
            <a:r>
              <a:rPr lang="ja-JP" altLang="en-US" sz="5400" b="1" dirty="0">
                <a:solidFill>
                  <a:srgbClr val="0070C0"/>
                </a:solidFill>
              </a:rPr>
              <a:t>㎝</a:t>
            </a:r>
          </a:p>
        </p:txBody>
      </p:sp>
      <p:sp>
        <p:nvSpPr>
          <p:cNvPr id="28" name="テキスト ボックス 27">
            <a:extLst>
              <a:ext uri="{FF2B5EF4-FFF2-40B4-BE49-F238E27FC236}">
                <a16:creationId xmlns:a16="http://schemas.microsoft.com/office/drawing/2014/main" id="{44741332-59AB-8207-D980-AA67DED82EFB}"/>
              </a:ext>
            </a:extLst>
          </p:cNvPr>
          <p:cNvSpPr txBox="1"/>
          <p:nvPr/>
        </p:nvSpPr>
        <p:spPr>
          <a:xfrm>
            <a:off x="1264074" y="5434895"/>
            <a:ext cx="2255310" cy="923330"/>
          </a:xfrm>
          <a:prstGeom prst="rect">
            <a:avLst/>
          </a:prstGeom>
          <a:noFill/>
        </p:spPr>
        <p:txBody>
          <a:bodyPr wrap="square">
            <a:spAutoFit/>
          </a:bodyPr>
          <a:lstStyle/>
          <a:p>
            <a:r>
              <a:rPr lang="en-US" altLang="ja-JP" sz="5400" b="1" dirty="0"/>
              <a:t>100</a:t>
            </a:r>
            <a:r>
              <a:rPr lang="ja-JP" altLang="en-US" sz="5400" b="1" dirty="0"/>
              <a:t>㎝</a:t>
            </a:r>
          </a:p>
        </p:txBody>
      </p:sp>
      <p:sp>
        <p:nvSpPr>
          <p:cNvPr id="29" name="テキスト ボックス 28">
            <a:extLst>
              <a:ext uri="{FF2B5EF4-FFF2-40B4-BE49-F238E27FC236}">
                <a16:creationId xmlns:a16="http://schemas.microsoft.com/office/drawing/2014/main" id="{CDA9E161-241A-6AB3-33E2-BC30ACB4FC1D}"/>
              </a:ext>
            </a:extLst>
          </p:cNvPr>
          <p:cNvSpPr txBox="1"/>
          <p:nvPr/>
        </p:nvSpPr>
        <p:spPr>
          <a:xfrm>
            <a:off x="7544873" y="5561885"/>
            <a:ext cx="2187717" cy="923330"/>
          </a:xfrm>
          <a:prstGeom prst="rect">
            <a:avLst/>
          </a:prstGeom>
          <a:noFill/>
        </p:spPr>
        <p:txBody>
          <a:bodyPr wrap="square">
            <a:spAutoFit/>
          </a:bodyPr>
          <a:lstStyle/>
          <a:p>
            <a:r>
              <a:rPr lang="en-US" altLang="ja-JP" sz="5400" b="1" dirty="0"/>
              <a:t>300</a:t>
            </a:r>
            <a:r>
              <a:rPr lang="ja-JP" altLang="en-US" sz="5400" b="1" dirty="0"/>
              <a:t>㎝</a:t>
            </a:r>
          </a:p>
        </p:txBody>
      </p:sp>
      <p:sp>
        <p:nvSpPr>
          <p:cNvPr id="5" name="テキスト ボックス 4">
            <a:extLst>
              <a:ext uri="{FF2B5EF4-FFF2-40B4-BE49-F238E27FC236}">
                <a16:creationId xmlns:a16="http://schemas.microsoft.com/office/drawing/2014/main" id="{F2EE2D69-9AC7-8775-5525-CBED27AA2CEC}"/>
              </a:ext>
            </a:extLst>
          </p:cNvPr>
          <p:cNvSpPr txBox="1"/>
          <p:nvPr/>
        </p:nvSpPr>
        <p:spPr>
          <a:xfrm>
            <a:off x="480530" y="256338"/>
            <a:ext cx="10639306" cy="923330"/>
          </a:xfrm>
          <a:prstGeom prst="rect">
            <a:avLst/>
          </a:prstGeom>
          <a:noFill/>
        </p:spPr>
        <p:txBody>
          <a:bodyPr wrap="square">
            <a:spAutoFit/>
          </a:bodyPr>
          <a:lstStyle/>
          <a:p>
            <a:r>
              <a:rPr lang="ja-JP" altLang="en-US" sz="5400" b="1" dirty="0">
                <a:solidFill>
                  <a:srgbClr val="00B0F0"/>
                </a:solidFill>
              </a:rPr>
              <a:t>朝</a:t>
            </a:r>
            <a:r>
              <a:rPr lang="ja-JP" altLang="en-US" sz="5400" b="1" dirty="0"/>
              <a:t>　かげが長さと</a:t>
            </a:r>
            <a:r>
              <a:rPr lang="ja-JP" altLang="en-US" sz="5400" b="1" dirty="0">
                <a:solidFill>
                  <a:srgbClr val="0070C0"/>
                </a:solidFill>
              </a:rPr>
              <a:t>棒の長さ</a:t>
            </a:r>
            <a:r>
              <a:rPr lang="ja-JP" altLang="en-US" sz="5400" b="1" dirty="0"/>
              <a:t>の比は</a:t>
            </a:r>
          </a:p>
        </p:txBody>
      </p:sp>
      <p:sp>
        <p:nvSpPr>
          <p:cNvPr id="8" name="テキスト ボックス 7">
            <a:extLst>
              <a:ext uri="{FF2B5EF4-FFF2-40B4-BE49-F238E27FC236}">
                <a16:creationId xmlns:a16="http://schemas.microsoft.com/office/drawing/2014/main" id="{692ED8B0-9BEE-FDC0-EC0C-F008EA8A646B}"/>
              </a:ext>
            </a:extLst>
          </p:cNvPr>
          <p:cNvSpPr txBox="1"/>
          <p:nvPr/>
        </p:nvSpPr>
        <p:spPr>
          <a:xfrm>
            <a:off x="2029605" y="1611030"/>
            <a:ext cx="3290540" cy="923330"/>
          </a:xfrm>
          <a:prstGeom prst="rect">
            <a:avLst/>
          </a:prstGeom>
          <a:noFill/>
        </p:spPr>
        <p:txBody>
          <a:bodyPr wrap="square">
            <a:spAutoFit/>
          </a:bodyPr>
          <a:lstStyle/>
          <a:p>
            <a:r>
              <a:rPr lang="en-US" altLang="ja-JP" sz="5400" b="1"/>
              <a:t>100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10" name="テキスト ボックス 9">
            <a:extLst>
              <a:ext uri="{FF2B5EF4-FFF2-40B4-BE49-F238E27FC236}">
                <a16:creationId xmlns:a16="http://schemas.microsoft.com/office/drawing/2014/main" id="{1B25AB62-E8D8-30BD-8A06-579023708F66}"/>
              </a:ext>
            </a:extLst>
          </p:cNvPr>
          <p:cNvSpPr txBox="1"/>
          <p:nvPr/>
        </p:nvSpPr>
        <p:spPr>
          <a:xfrm>
            <a:off x="6117969" y="1575429"/>
            <a:ext cx="3795396" cy="923330"/>
          </a:xfrm>
          <a:prstGeom prst="rect">
            <a:avLst/>
          </a:prstGeom>
          <a:noFill/>
        </p:spPr>
        <p:txBody>
          <a:bodyPr wrap="square">
            <a:spAutoFit/>
          </a:bodyPr>
          <a:lstStyle/>
          <a:p>
            <a:r>
              <a:rPr lang="en-US" altLang="ja-JP" sz="5400" b="1" dirty="0"/>
              <a:t>300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Tree>
    <p:extLst>
      <p:ext uri="{BB962C8B-B14F-4D97-AF65-F5344CB8AC3E}">
        <p14:creationId xmlns:p14="http://schemas.microsoft.com/office/powerpoint/2010/main" val="2261958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466771" y="4491977"/>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8797032" y="2331977"/>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252867" y="5573532"/>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2" name="図 11">
            <a:extLst>
              <a:ext uri="{FF2B5EF4-FFF2-40B4-BE49-F238E27FC236}">
                <a16:creationId xmlns:a16="http://schemas.microsoft.com/office/drawing/2014/main" id="{996BBE85-BE37-4FE5-A516-A3564CF23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9978" y="147643"/>
            <a:ext cx="533197" cy="399898"/>
          </a:xfrm>
          <a:prstGeom prst="rect">
            <a:avLst/>
          </a:prstGeom>
        </p:spPr>
      </p:pic>
      <p:sp>
        <p:nvSpPr>
          <p:cNvPr id="13" name="テキスト ボックス 12">
            <a:extLst>
              <a:ext uri="{FF2B5EF4-FFF2-40B4-BE49-F238E27FC236}">
                <a16:creationId xmlns:a16="http://schemas.microsoft.com/office/drawing/2014/main" id="{29D88E87-F802-4FF0-AA3A-A0D673A577A3}"/>
              </a:ext>
            </a:extLst>
          </p:cNvPr>
          <p:cNvSpPr txBox="1"/>
          <p:nvPr/>
        </p:nvSpPr>
        <p:spPr>
          <a:xfrm>
            <a:off x="394858" y="541143"/>
            <a:ext cx="10639306" cy="923330"/>
          </a:xfrm>
          <a:prstGeom prst="rect">
            <a:avLst/>
          </a:prstGeom>
          <a:noFill/>
        </p:spPr>
        <p:txBody>
          <a:bodyPr wrap="square">
            <a:spAutoFit/>
          </a:bodyPr>
          <a:lstStyle/>
          <a:p>
            <a:r>
              <a:rPr lang="ja-JP" altLang="en-US" sz="5400" b="1" dirty="0">
                <a:solidFill>
                  <a:srgbClr val="FF0000"/>
                </a:solidFill>
              </a:rPr>
              <a:t>昼</a:t>
            </a:r>
            <a:r>
              <a:rPr lang="ja-JP" altLang="en-US" sz="5400" b="1" dirty="0"/>
              <a:t>　かげが長さと</a:t>
            </a:r>
            <a:r>
              <a:rPr lang="ja-JP" altLang="en-US" sz="5400" b="1" dirty="0">
                <a:solidFill>
                  <a:srgbClr val="0070C0"/>
                </a:solidFill>
              </a:rPr>
              <a:t>棒の長さ</a:t>
            </a:r>
            <a:r>
              <a:rPr lang="ja-JP" altLang="en-US" sz="5400" b="1" dirty="0"/>
              <a:t>の比は</a:t>
            </a:r>
          </a:p>
        </p:txBody>
      </p:sp>
      <p:cxnSp>
        <p:nvCxnSpPr>
          <p:cNvPr id="15" name="直線コネクタ 14">
            <a:extLst>
              <a:ext uri="{FF2B5EF4-FFF2-40B4-BE49-F238E27FC236}">
                <a16:creationId xmlns:a16="http://schemas.microsoft.com/office/drawing/2014/main" id="{92D64FF0-8EB2-40F9-99B8-BC79C39F6153}"/>
              </a:ext>
            </a:extLst>
          </p:cNvPr>
          <p:cNvCxnSpPr/>
          <p:nvPr/>
        </p:nvCxnSpPr>
        <p:spPr>
          <a:xfrm>
            <a:off x="6577168" y="5522549"/>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714409" y="5522549"/>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8932717" y="2921731"/>
            <a:ext cx="2187717" cy="923330"/>
          </a:xfrm>
          <a:prstGeom prst="rect">
            <a:avLst/>
          </a:prstGeom>
          <a:noFill/>
        </p:spPr>
        <p:txBody>
          <a:bodyPr wrap="square">
            <a:spAutoFit/>
          </a:bodyPr>
          <a:lstStyle/>
          <a:p>
            <a:r>
              <a:rPr lang="en-US" altLang="ja-JP" sz="5400" b="1" dirty="0">
                <a:solidFill>
                  <a:srgbClr val="0070C0"/>
                </a:solidFill>
              </a:rPr>
              <a:t>150</a:t>
            </a:r>
            <a:r>
              <a:rPr lang="ja-JP" altLang="en-US" sz="5400" b="1" dirty="0">
                <a:solidFill>
                  <a:srgbClr val="0070C0"/>
                </a:solidFill>
              </a:rPr>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526636" y="4491977"/>
            <a:ext cx="1676381" cy="923330"/>
          </a:xfrm>
          <a:prstGeom prst="rect">
            <a:avLst/>
          </a:prstGeom>
          <a:noFill/>
        </p:spPr>
        <p:txBody>
          <a:bodyPr wrap="square">
            <a:spAutoFit/>
          </a:bodyPr>
          <a:lstStyle/>
          <a:p>
            <a:r>
              <a:rPr lang="en-US" altLang="ja-JP" sz="5400" b="1" dirty="0">
                <a:solidFill>
                  <a:srgbClr val="0070C0"/>
                </a:solidFill>
              </a:rPr>
              <a:t>50</a:t>
            </a:r>
            <a:r>
              <a:rPr lang="ja-JP" altLang="en-US" sz="5400" b="1" dirty="0">
                <a:solidFill>
                  <a:srgbClr val="0070C0"/>
                </a:solidFill>
              </a:rPr>
              <a:t>㎝</a:t>
            </a:r>
          </a:p>
        </p:txBody>
      </p:sp>
      <p:cxnSp>
        <p:nvCxnSpPr>
          <p:cNvPr id="20" name="直線コネクタ 19">
            <a:extLst>
              <a:ext uri="{FF2B5EF4-FFF2-40B4-BE49-F238E27FC236}">
                <a16:creationId xmlns:a16="http://schemas.microsoft.com/office/drawing/2014/main" id="{B430864A-8F4C-4C65-A969-4CE2837B75BE}"/>
              </a:ext>
            </a:extLst>
          </p:cNvPr>
          <p:cNvCxnSpPr>
            <a:cxnSpLocks/>
          </p:cNvCxnSpPr>
          <p:nvPr/>
        </p:nvCxnSpPr>
        <p:spPr>
          <a:xfrm flipH="1">
            <a:off x="6577168" y="598523"/>
            <a:ext cx="3320594" cy="4924026"/>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図 24">
            <a:extLst>
              <a:ext uri="{FF2B5EF4-FFF2-40B4-BE49-F238E27FC236}">
                <a16:creationId xmlns:a16="http://schemas.microsoft.com/office/drawing/2014/main" id="{A1B11AD5-7EF2-454E-98FF-4E2C93336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4582" y="92801"/>
            <a:ext cx="533197" cy="399898"/>
          </a:xfrm>
          <a:prstGeom prst="rect">
            <a:avLst/>
          </a:prstGeom>
        </p:spPr>
      </p:pic>
      <p:cxnSp>
        <p:nvCxnSpPr>
          <p:cNvPr id="26" name="直線コネクタ 25">
            <a:extLst>
              <a:ext uri="{FF2B5EF4-FFF2-40B4-BE49-F238E27FC236}">
                <a16:creationId xmlns:a16="http://schemas.microsoft.com/office/drawing/2014/main" id="{925E6325-2371-43B1-AEEE-7302085638C8}"/>
              </a:ext>
            </a:extLst>
          </p:cNvPr>
          <p:cNvCxnSpPr>
            <a:cxnSpLocks/>
          </p:cNvCxnSpPr>
          <p:nvPr/>
        </p:nvCxnSpPr>
        <p:spPr>
          <a:xfrm flipH="1">
            <a:off x="2714409" y="505192"/>
            <a:ext cx="3359624" cy="5017357"/>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2308D518-C999-473C-9B8D-C559F66135FD}"/>
              </a:ext>
            </a:extLst>
          </p:cNvPr>
          <p:cNvSpPr txBox="1"/>
          <p:nvPr/>
        </p:nvSpPr>
        <p:spPr>
          <a:xfrm>
            <a:off x="2236218" y="5622959"/>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21" name="テキスト ボックス 20">
            <a:extLst>
              <a:ext uri="{FF2B5EF4-FFF2-40B4-BE49-F238E27FC236}">
                <a16:creationId xmlns:a16="http://schemas.microsoft.com/office/drawing/2014/main" id="{94295F50-E380-43EB-ADFA-D4BEF131C57C}"/>
              </a:ext>
            </a:extLst>
          </p:cNvPr>
          <p:cNvSpPr txBox="1"/>
          <p:nvPr/>
        </p:nvSpPr>
        <p:spPr>
          <a:xfrm>
            <a:off x="6049748" y="5622959"/>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22" name="テキスト ボックス 21">
            <a:extLst>
              <a:ext uri="{FF2B5EF4-FFF2-40B4-BE49-F238E27FC236}">
                <a16:creationId xmlns:a16="http://schemas.microsoft.com/office/drawing/2014/main" id="{252369FF-0E6B-4623-BBEF-8B454D515228}"/>
              </a:ext>
            </a:extLst>
          </p:cNvPr>
          <p:cNvSpPr txBox="1"/>
          <p:nvPr/>
        </p:nvSpPr>
        <p:spPr>
          <a:xfrm>
            <a:off x="2029605" y="1611030"/>
            <a:ext cx="2794635" cy="923330"/>
          </a:xfrm>
          <a:prstGeom prst="rect">
            <a:avLst/>
          </a:prstGeom>
          <a:noFill/>
        </p:spPr>
        <p:txBody>
          <a:bodyPr wrap="square">
            <a:spAutoFit/>
          </a:bodyPr>
          <a:lstStyle/>
          <a:p>
            <a:r>
              <a:rPr lang="en-US" altLang="ja-JP" sz="5400" b="1" dirty="0"/>
              <a:t>40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23" name="テキスト ボックス 22">
            <a:extLst>
              <a:ext uri="{FF2B5EF4-FFF2-40B4-BE49-F238E27FC236}">
                <a16:creationId xmlns:a16="http://schemas.microsoft.com/office/drawing/2014/main" id="{3C9582B8-7A49-462E-B8FA-52B62F828ED5}"/>
              </a:ext>
            </a:extLst>
          </p:cNvPr>
          <p:cNvSpPr txBox="1"/>
          <p:nvPr/>
        </p:nvSpPr>
        <p:spPr>
          <a:xfrm>
            <a:off x="6117969" y="1575429"/>
            <a:ext cx="3795396" cy="923330"/>
          </a:xfrm>
          <a:prstGeom prst="rect">
            <a:avLst/>
          </a:prstGeom>
          <a:noFill/>
        </p:spPr>
        <p:txBody>
          <a:bodyPr wrap="square">
            <a:spAutoFit/>
          </a:bodyPr>
          <a:lstStyle/>
          <a:p>
            <a:r>
              <a:rPr lang="en-US" altLang="ja-JP" sz="5400" b="1" dirty="0"/>
              <a:t>120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Tree>
    <p:extLst>
      <p:ext uri="{BB962C8B-B14F-4D97-AF65-F5344CB8AC3E}">
        <p14:creationId xmlns:p14="http://schemas.microsoft.com/office/powerpoint/2010/main" val="2743389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466771" y="4862561"/>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9736269" y="2702561"/>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252867" y="5944116"/>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13" name="テキスト ボックス 12">
            <a:extLst>
              <a:ext uri="{FF2B5EF4-FFF2-40B4-BE49-F238E27FC236}">
                <a16:creationId xmlns:a16="http://schemas.microsoft.com/office/drawing/2014/main" id="{29D88E87-F802-4FF0-AA3A-A0D673A577A3}"/>
              </a:ext>
            </a:extLst>
          </p:cNvPr>
          <p:cNvSpPr txBox="1"/>
          <p:nvPr/>
        </p:nvSpPr>
        <p:spPr>
          <a:xfrm>
            <a:off x="586081" y="188597"/>
            <a:ext cx="10139163" cy="1754326"/>
          </a:xfrm>
          <a:prstGeom prst="rect">
            <a:avLst/>
          </a:prstGeom>
          <a:noFill/>
        </p:spPr>
        <p:txBody>
          <a:bodyPr wrap="square">
            <a:spAutoFit/>
          </a:bodyPr>
          <a:lstStyle/>
          <a:p>
            <a:r>
              <a:rPr lang="ja-JP" altLang="en-US" sz="5400" dirty="0"/>
              <a:t>かげの長さは</a:t>
            </a:r>
            <a:r>
              <a:rPr lang="ja-JP" altLang="en-US" sz="5400" dirty="0">
                <a:solidFill>
                  <a:srgbClr val="0070C0"/>
                </a:solidFill>
              </a:rPr>
              <a:t>棒の長さ</a:t>
            </a:r>
            <a:r>
              <a:rPr lang="ja-JP" altLang="en-US" sz="5400" dirty="0"/>
              <a:t>の何倍になっていますか</a:t>
            </a:r>
          </a:p>
        </p:txBody>
      </p:sp>
      <p:cxnSp>
        <p:nvCxnSpPr>
          <p:cNvPr id="15" name="直線コネクタ 14">
            <a:extLst>
              <a:ext uri="{FF2B5EF4-FFF2-40B4-BE49-F238E27FC236}">
                <a16:creationId xmlns:a16="http://schemas.microsoft.com/office/drawing/2014/main" id="{92D64FF0-8EB2-40F9-99B8-BC79C39F6153}"/>
              </a:ext>
            </a:extLst>
          </p:cNvPr>
          <p:cNvCxnSpPr/>
          <p:nvPr/>
        </p:nvCxnSpPr>
        <p:spPr>
          <a:xfrm>
            <a:off x="7516405" y="5893133"/>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714409" y="5893133"/>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9871954" y="3292315"/>
            <a:ext cx="2187717" cy="923330"/>
          </a:xfrm>
          <a:prstGeom prst="rect">
            <a:avLst/>
          </a:prstGeom>
          <a:noFill/>
        </p:spPr>
        <p:txBody>
          <a:bodyPr wrap="square">
            <a:spAutoFit/>
          </a:bodyPr>
          <a:lstStyle/>
          <a:p>
            <a:r>
              <a:rPr lang="en-US" altLang="ja-JP" sz="5400" b="1" dirty="0">
                <a:solidFill>
                  <a:srgbClr val="0070C0"/>
                </a:solidFill>
              </a:rPr>
              <a:t>150</a:t>
            </a:r>
            <a:r>
              <a:rPr lang="ja-JP" altLang="en-US" sz="5400" b="1" dirty="0">
                <a:solidFill>
                  <a:srgbClr val="0070C0"/>
                </a:solidFill>
              </a:rPr>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526636" y="4862561"/>
            <a:ext cx="1676381" cy="923330"/>
          </a:xfrm>
          <a:prstGeom prst="rect">
            <a:avLst/>
          </a:prstGeom>
          <a:noFill/>
        </p:spPr>
        <p:txBody>
          <a:bodyPr wrap="square">
            <a:spAutoFit/>
          </a:bodyPr>
          <a:lstStyle/>
          <a:p>
            <a:r>
              <a:rPr lang="en-US" altLang="ja-JP" sz="5400" b="1" dirty="0">
                <a:solidFill>
                  <a:srgbClr val="0070C0"/>
                </a:solidFill>
              </a:rPr>
              <a:t>50</a:t>
            </a:r>
            <a:r>
              <a:rPr lang="ja-JP" altLang="en-US" sz="5400" b="1" dirty="0">
                <a:solidFill>
                  <a:srgbClr val="0070C0"/>
                </a:solidFill>
              </a:rPr>
              <a:t>㎝</a:t>
            </a:r>
          </a:p>
        </p:txBody>
      </p:sp>
      <p:sp>
        <p:nvSpPr>
          <p:cNvPr id="19" name="テキスト ボックス 18">
            <a:extLst>
              <a:ext uri="{FF2B5EF4-FFF2-40B4-BE49-F238E27FC236}">
                <a16:creationId xmlns:a16="http://schemas.microsoft.com/office/drawing/2014/main" id="{2308D518-C999-473C-9B8D-C559F66135FD}"/>
              </a:ext>
            </a:extLst>
          </p:cNvPr>
          <p:cNvSpPr txBox="1"/>
          <p:nvPr/>
        </p:nvSpPr>
        <p:spPr>
          <a:xfrm>
            <a:off x="2236218" y="5993543"/>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21" name="テキスト ボックス 20">
            <a:extLst>
              <a:ext uri="{FF2B5EF4-FFF2-40B4-BE49-F238E27FC236}">
                <a16:creationId xmlns:a16="http://schemas.microsoft.com/office/drawing/2014/main" id="{94295F50-E380-43EB-ADFA-D4BEF131C57C}"/>
              </a:ext>
            </a:extLst>
          </p:cNvPr>
          <p:cNvSpPr txBox="1"/>
          <p:nvPr/>
        </p:nvSpPr>
        <p:spPr>
          <a:xfrm>
            <a:off x="6988985" y="5993543"/>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22" name="テキスト ボックス 21">
            <a:extLst>
              <a:ext uri="{FF2B5EF4-FFF2-40B4-BE49-F238E27FC236}">
                <a16:creationId xmlns:a16="http://schemas.microsoft.com/office/drawing/2014/main" id="{252369FF-0E6B-4623-BBEF-8B454D515228}"/>
              </a:ext>
            </a:extLst>
          </p:cNvPr>
          <p:cNvSpPr txBox="1"/>
          <p:nvPr/>
        </p:nvSpPr>
        <p:spPr>
          <a:xfrm>
            <a:off x="1106703" y="1892675"/>
            <a:ext cx="2794635" cy="923330"/>
          </a:xfrm>
          <a:prstGeom prst="rect">
            <a:avLst/>
          </a:prstGeom>
          <a:noFill/>
        </p:spPr>
        <p:txBody>
          <a:bodyPr wrap="square">
            <a:spAutoFit/>
          </a:bodyPr>
          <a:lstStyle/>
          <a:p>
            <a:r>
              <a:rPr lang="en-US" altLang="ja-JP" sz="5400" b="1" dirty="0"/>
              <a:t>40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24" name="テキスト ボックス 23">
            <a:extLst>
              <a:ext uri="{FF2B5EF4-FFF2-40B4-BE49-F238E27FC236}">
                <a16:creationId xmlns:a16="http://schemas.microsoft.com/office/drawing/2014/main" id="{998D4606-06CE-48C5-AF95-56F8F1FE1F5B}"/>
              </a:ext>
            </a:extLst>
          </p:cNvPr>
          <p:cNvSpPr txBox="1"/>
          <p:nvPr/>
        </p:nvSpPr>
        <p:spPr>
          <a:xfrm>
            <a:off x="1106702" y="2884571"/>
            <a:ext cx="3378799" cy="923330"/>
          </a:xfrm>
          <a:prstGeom prst="rect">
            <a:avLst/>
          </a:prstGeom>
          <a:noFill/>
        </p:spPr>
        <p:txBody>
          <a:bodyPr wrap="square">
            <a:spAutoFit/>
          </a:bodyPr>
          <a:lstStyle/>
          <a:p>
            <a:r>
              <a:rPr lang="en-US" altLang="ja-JP" sz="5400" b="1" dirty="0"/>
              <a:t>40</a:t>
            </a:r>
            <a:r>
              <a:rPr lang="en-US" altLang="ja-JP" sz="5400" b="1" dirty="0">
                <a:solidFill>
                  <a:srgbClr val="FF0000"/>
                </a:solidFill>
              </a:rPr>
              <a:t>÷</a:t>
            </a:r>
            <a:r>
              <a:rPr lang="en-US" altLang="ja-JP" sz="5400" b="1" dirty="0">
                <a:solidFill>
                  <a:srgbClr val="0070C0"/>
                </a:solidFill>
              </a:rPr>
              <a:t>50</a:t>
            </a:r>
            <a:r>
              <a:rPr lang="ja-JP" altLang="en-US" sz="5400" b="1" dirty="0">
                <a:solidFill>
                  <a:srgbClr val="0070C0"/>
                </a:solidFill>
              </a:rPr>
              <a:t>＝</a:t>
            </a:r>
          </a:p>
        </p:txBody>
      </p:sp>
      <p:grpSp>
        <p:nvGrpSpPr>
          <p:cNvPr id="2" name="グループ化 1">
            <a:extLst>
              <a:ext uri="{FF2B5EF4-FFF2-40B4-BE49-F238E27FC236}">
                <a16:creationId xmlns:a16="http://schemas.microsoft.com/office/drawing/2014/main" id="{DF78E963-77D8-B9FA-91C2-086154BD0A11}"/>
              </a:ext>
            </a:extLst>
          </p:cNvPr>
          <p:cNvGrpSpPr/>
          <p:nvPr/>
        </p:nvGrpSpPr>
        <p:grpSpPr>
          <a:xfrm>
            <a:off x="4099832" y="2469073"/>
            <a:ext cx="1042705" cy="1754326"/>
            <a:chOff x="4099832" y="2469073"/>
            <a:chExt cx="1042705" cy="1754326"/>
          </a:xfrm>
        </p:grpSpPr>
        <p:sp>
          <p:nvSpPr>
            <p:cNvPr id="27" name="テキスト ボックス 26">
              <a:extLst>
                <a:ext uri="{FF2B5EF4-FFF2-40B4-BE49-F238E27FC236}">
                  <a16:creationId xmlns:a16="http://schemas.microsoft.com/office/drawing/2014/main" id="{73C38FEF-3167-4E16-B4E6-4C6841C0CA1E}"/>
                </a:ext>
              </a:extLst>
            </p:cNvPr>
            <p:cNvSpPr txBox="1"/>
            <p:nvPr/>
          </p:nvSpPr>
          <p:spPr>
            <a:xfrm>
              <a:off x="4099832" y="2469073"/>
              <a:ext cx="1042705" cy="1754326"/>
            </a:xfrm>
            <a:prstGeom prst="rect">
              <a:avLst/>
            </a:prstGeom>
            <a:noFill/>
          </p:spPr>
          <p:txBody>
            <a:bodyPr wrap="square">
              <a:spAutoFit/>
            </a:bodyPr>
            <a:lstStyle/>
            <a:p>
              <a:r>
                <a:rPr lang="en-US" altLang="ja-JP" sz="5400" b="1" dirty="0"/>
                <a:t>40</a:t>
              </a:r>
            </a:p>
            <a:p>
              <a:r>
                <a:rPr lang="en-US" altLang="ja-JP" sz="5400" b="1" dirty="0">
                  <a:solidFill>
                    <a:srgbClr val="0070C0"/>
                  </a:solidFill>
                </a:rPr>
                <a:t>50</a:t>
              </a:r>
              <a:endParaRPr lang="ja-JP" altLang="en-US" sz="5400" b="1" dirty="0">
                <a:solidFill>
                  <a:srgbClr val="0070C0"/>
                </a:solidFill>
              </a:endParaRPr>
            </a:p>
          </p:txBody>
        </p:sp>
        <p:cxnSp>
          <p:nvCxnSpPr>
            <p:cNvPr id="3" name="直線コネクタ 2">
              <a:extLst>
                <a:ext uri="{FF2B5EF4-FFF2-40B4-BE49-F238E27FC236}">
                  <a16:creationId xmlns:a16="http://schemas.microsoft.com/office/drawing/2014/main" id="{E07D0FE5-BA48-43EE-95B9-F2A647E9BB08}"/>
                </a:ext>
              </a:extLst>
            </p:cNvPr>
            <p:cNvCxnSpPr>
              <a:cxnSpLocks/>
            </p:cNvCxnSpPr>
            <p:nvPr/>
          </p:nvCxnSpPr>
          <p:spPr>
            <a:xfrm flipH="1">
              <a:off x="4099832" y="3309165"/>
              <a:ext cx="1042705"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28" name="テキスト ボックス 27">
            <a:extLst>
              <a:ext uri="{FF2B5EF4-FFF2-40B4-BE49-F238E27FC236}">
                <a16:creationId xmlns:a16="http://schemas.microsoft.com/office/drawing/2014/main" id="{0212EB91-A238-4A63-B3FF-73BA15C93FE6}"/>
              </a:ext>
            </a:extLst>
          </p:cNvPr>
          <p:cNvSpPr txBox="1"/>
          <p:nvPr/>
        </p:nvSpPr>
        <p:spPr>
          <a:xfrm>
            <a:off x="5092968" y="2925678"/>
            <a:ext cx="999926" cy="923330"/>
          </a:xfrm>
          <a:prstGeom prst="rect">
            <a:avLst/>
          </a:prstGeom>
          <a:noFill/>
        </p:spPr>
        <p:txBody>
          <a:bodyPr wrap="square">
            <a:spAutoFit/>
          </a:bodyPr>
          <a:lstStyle/>
          <a:p>
            <a:r>
              <a:rPr lang="ja-JP" altLang="en-US" sz="5400" b="1" dirty="0">
                <a:solidFill>
                  <a:srgbClr val="0070C0"/>
                </a:solidFill>
              </a:rPr>
              <a:t>＝</a:t>
            </a:r>
          </a:p>
        </p:txBody>
      </p:sp>
      <p:grpSp>
        <p:nvGrpSpPr>
          <p:cNvPr id="4" name="グループ化 3">
            <a:extLst>
              <a:ext uri="{FF2B5EF4-FFF2-40B4-BE49-F238E27FC236}">
                <a16:creationId xmlns:a16="http://schemas.microsoft.com/office/drawing/2014/main" id="{07CC2D8E-D108-2197-C7CC-4601F9E86E95}"/>
              </a:ext>
            </a:extLst>
          </p:cNvPr>
          <p:cNvGrpSpPr/>
          <p:nvPr/>
        </p:nvGrpSpPr>
        <p:grpSpPr>
          <a:xfrm>
            <a:off x="5875346" y="2461319"/>
            <a:ext cx="991082" cy="1754326"/>
            <a:chOff x="5875345" y="2461319"/>
            <a:chExt cx="1042705" cy="1754326"/>
          </a:xfrm>
        </p:grpSpPr>
        <p:sp>
          <p:nvSpPr>
            <p:cNvPr id="29" name="テキスト ボックス 28">
              <a:extLst>
                <a:ext uri="{FF2B5EF4-FFF2-40B4-BE49-F238E27FC236}">
                  <a16:creationId xmlns:a16="http://schemas.microsoft.com/office/drawing/2014/main" id="{27213ED0-2F88-48CE-9A0C-49CE01439BD2}"/>
                </a:ext>
              </a:extLst>
            </p:cNvPr>
            <p:cNvSpPr txBox="1"/>
            <p:nvPr/>
          </p:nvSpPr>
          <p:spPr>
            <a:xfrm>
              <a:off x="5875345" y="2461319"/>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30" name="直線コネクタ 29">
              <a:extLst>
                <a:ext uri="{FF2B5EF4-FFF2-40B4-BE49-F238E27FC236}">
                  <a16:creationId xmlns:a16="http://schemas.microsoft.com/office/drawing/2014/main" id="{FCCC96CC-61DB-4D5A-B6A4-78C39467BE16}"/>
                </a:ext>
              </a:extLst>
            </p:cNvPr>
            <p:cNvCxnSpPr>
              <a:cxnSpLocks/>
            </p:cNvCxnSpPr>
            <p:nvPr/>
          </p:nvCxnSpPr>
          <p:spPr>
            <a:xfrm flipH="1">
              <a:off x="5875345" y="3301411"/>
              <a:ext cx="599596" cy="0"/>
            </a:xfrm>
            <a:prstGeom prst="line">
              <a:avLst/>
            </a:prstGeom>
            <a:ln w="57150"/>
          </p:spPr>
          <p:style>
            <a:lnRef idx="1">
              <a:schemeClr val="dk1"/>
            </a:lnRef>
            <a:fillRef idx="0">
              <a:schemeClr val="dk1"/>
            </a:fillRef>
            <a:effectRef idx="0">
              <a:schemeClr val="dk1"/>
            </a:effectRef>
            <a:fontRef idx="minor">
              <a:schemeClr val="tx1"/>
            </a:fontRef>
          </p:style>
        </p:cxnSp>
      </p:grpSp>
      <p:grpSp>
        <p:nvGrpSpPr>
          <p:cNvPr id="5" name="グループ化 4">
            <a:extLst>
              <a:ext uri="{FF2B5EF4-FFF2-40B4-BE49-F238E27FC236}">
                <a16:creationId xmlns:a16="http://schemas.microsoft.com/office/drawing/2014/main" id="{FFBD37D7-5D88-3B44-C01A-5538F91147EA}"/>
              </a:ext>
            </a:extLst>
          </p:cNvPr>
          <p:cNvGrpSpPr/>
          <p:nvPr/>
        </p:nvGrpSpPr>
        <p:grpSpPr>
          <a:xfrm>
            <a:off x="1477112" y="4113362"/>
            <a:ext cx="1055831" cy="1754326"/>
            <a:chOff x="6988985" y="2469073"/>
            <a:chExt cx="1055831" cy="1754326"/>
          </a:xfrm>
        </p:grpSpPr>
        <p:sp>
          <p:nvSpPr>
            <p:cNvPr id="31" name="テキスト ボックス 30">
              <a:extLst>
                <a:ext uri="{FF2B5EF4-FFF2-40B4-BE49-F238E27FC236}">
                  <a16:creationId xmlns:a16="http://schemas.microsoft.com/office/drawing/2014/main" id="{7DF7D490-3E03-4147-9708-00B83C3DB1ED}"/>
                </a:ext>
              </a:extLst>
            </p:cNvPr>
            <p:cNvSpPr txBox="1"/>
            <p:nvPr/>
          </p:nvSpPr>
          <p:spPr>
            <a:xfrm>
              <a:off x="7002111" y="2469073"/>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32" name="直線コネクタ 31">
              <a:extLst>
                <a:ext uri="{FF2B5EF4-FFF2-40B4-BE49-F238E27FC236}">
                  <a16:creationId xmlns:a16="http://schemas.microsoft.com/office/drawing/2014/main" id="{81F0D527-0BA4-4833-8168-5DECFF267824}"/>
                </a:ext>
              </a:extLst>
            </p:cNvPr>
            <p:cNvCxnSpPr>
              <a:cxnSpLocks/>
            </p:cNvCxnSpPr>
            <p:nvPr/>
          </p:nvCxnSpPr>
          <p:spPr>
            <a:xfrm flipH="1">
              <a:off x="6988985" y="3292315"/>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33" name="テキスト ボックス 32">
            <a:extLst>
              <a:ext uri="{FF2B5EF4-FFF2-40B4-BE49-F238E27FC236}">
                <a16:creationId xmlns:a16="http://schemas.microsoft.com/office/drawing/2014/main" id="{E660A269-E201-461D-AA7D-AFAB54DCDDFE}"/>
              </a:ext>
            </a:extLst>
          </p:cNvPr>
          <p:cNvSpPr txBox="1"/>
          <p:nvPr/>
        </p:nvSpPr>
        <p:spPr>
          <a:xfrm>
            <a:off x="2272474" y="4544476"/>
            <a:ext cx="1042705" cy="923330"/>
          </a:xfrm>
          <a:prstGeom prst="rect">
            <a:avLst/>
          </a:prstGeom>
          <a:noFill/>
        </p:spPr>
        <p:txBody>
          <a:bodyPr wrap="square">
            <a:spAutoFit/>
          </a:bodyPr>
          <a:lstStyle/>
          <a:p>
            <a:r>
              <a:rPr lang="ja-JP" altLang="en-US" sz="5400" b="1" dirty="0"/>
              <a:t>倍</a:t>
            </a:r>
            <a:endParaRPr lang="ja-JP" altLang="en-US" sz="5400" b="1" dirty="0">
              <a:solidFill>
                <a:srgbClr val="0070C0"/>
              </a:solidFill>
            </a:endParaRPr>
          </a:p>
        </p:txBody>
      </p:sp>
    </p:spTree>
    <p:extLst>
      <p:ext uri="{BB962C8B-B14F-4D97-AF65-F5344CB8AC3E}">
        <p14:creationId xmlns:p14="http://schemas.microsoft.com/office/powerpoint/2010/main" val="104064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2" grpId="0"/>
      <p:bldP spid="24" grpId="0"/>
      <p:bldP spid="28" grpId="0"/>
      <p:bldP spid="3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09094DAC-A89C-4AC2-815F-220E7775CD23}"/>
              </a:ext>
            </a:extLst>
          </p:cNvPr>
          <p:cNvCxnSpPr>
            <a:cxnSpLocks/>
          </p:cNvCxnSpPr>
          <p:nvPr/>
        </p:nvCxnSpPr>
        <p:spPr>
          <a:xfrm>
            <a:off x="3466771" y="4862561"/>
            <a:ext cx="0" cy="108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453A61CC-6BBF-413D-BE26-FDB6D3DF21AA}"/>
              </a:ext>
            </a:extLst>
          </p:cNvPr>
          <p:cNvCxnSpPr>
            <a:cxnSpLocks/>
          </p:cNvCxnSpPr>
          <p:nvPr/>
        </p:nvCxnSpPr>
        <p:spPr>
          <a:xfrm>
            <a:off x="9736269" y="2702561"/>
            <a:ext cx="0" cy="3240000"/>
          </a:xfrm>
          <a:prstGeom prst="line">
            <a:avLst/>
          </a:prstGeom>
          <a:ln w="177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BE872F6E-D31E-484D-B128-BC752810F48C}"/>
              </a:ext>
            </a:extLst>
          </p:cNvPr>
          <p:cNvCxnSpPr>
            <a:cxnSpLocks/>
          </p:cNvCxnSpPr>
          <p:nvPr/>
        </p:nvCxnSpPr>
        <p:spPr>
          <a:xfrm>
            <a:off x="252867" y="5944116"/>
            <a:ext cx="11397006"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13" name="テキスト ボックス 12">
            <a:extLst>
              <a:ext uri="{FF2B5EF4-FFF2-40B4-BE49-F238E27FC236}">
                <a16:creationId xmlns:a16="http://schemas.microsoft.com/office/drawing/2014/main" id="{29D88E87-F802-4FF0-AA3A-A0D673A577A3}"/>
              </a:ext>
            </a:extLst>
          </p:cNvPr>
          <p:cNvSpPr txBox="1"/>
          <p:nvPr/>
        </p:nvSpPr>
        <p:spPr>
          <a:xfrm>
            <a:off x="181750" y="113720"/>
            <a:ext cx="4605204" cy="3416320"/>
          </a:xfrm>
          <a:prstGeom prst="rect">
            <a:avLst/>
          </a:prstGeom>
          <a:noFill/>
        </p:spPr>
        <p:txBody>
          <a:bodyPr wrap="square">
            <a:spAutoFit/>
          </a:bodyPr>
          <a:lstStyle/>
          <a:p>
            <a:r>
              <a:rPr lang="ja-JP" altLang="en-US" sz="5400" b="1" dirty="0"/>
              <a:t>かげが長さは</a:t>
            </a:r>
            <a:endParaRPr lang="en-US" altLang="ja-JP" sz="5400" b="1" dirty="0"/>
          </a:p>
          <a:p>
            <a:r>
              <a:rPr lang="ja-JP" altLang="en-US" sz="5400" b="1" dirty="0">
                <a:solidFill>
                  <a:srgbClr val="0070C0"/>
                </a:solidFill>
              </a:rPr>
              <a:t>棒の長さ</a:t>
            </a:r>
            <a:r>
              <a:rPr lang="ja-JP" altLang="en-US" sz="5400" b="1" dirty="0"/>
              <a:t>の</a:t>
            </a:r>
            <a:endParaRPr lang="en-US" altLang="ja-JP" sz="5400" b="1" dirty="0"/>
          </a:p>
          <a:p>
            <a:r>
              <a:rPr lang="ja-JP" altLang="en-US" sz="5400" b="1" dirty="0"/>
              <a:t>何倍になって</a:t>
            </a:r>
            <a:endParaRPr lang="en-US" altLang="ja-JP" sz="5400" b="1" dirty="0"/>
          </a:p>
          <a:p>
            <a:r>
              <a:rPr lang="ja-JP" altLang="en-US" sz="5400" b="1" dirty="0"/>
              <a:t>いますか</a:t>
            </a:r>
          </a:p>
        </p:txBody>
      </p:sp>
      <p:cxnSp>
        <p:nvCxnSpPr>
          <p:cNvPr id="15" name="直線コネクタ 14">
            <a:extLst>
              <a:ext uri="{FF2B5EF4-FFF2-40B4-BE49-F238E27FC236}">
                <a16:creationId xmlns:a16="http://schemas.microsoft.com/office/drawing/2014/main" id="{92D64FF0-8EB2-40F9-99B8-BC79C39F6153}"/>
              </a:ext>
            </a:extLst>
          </p:cNvPr>
          <p:cNvCxnSpPr/>
          <p:nvPr/>
        </p:nvCxnSpPr>
        <p:spPr>
          <a:xfrm>
            <a:off x="7516405" y="5893133"/>
            <a:ext cx="216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FCC65CB7-B048-4919-BF52-7486709F12C4}"/>
              </a:ext>
            </a:extLst>
          </p:cNvPr>
          <p:cNvCxnSpPr/>
          <p:nvPr/>
        </p:nvCxnSpPr>
        <p:spPr>
          <a:xfrm>
            <a:off x="2714409" y="5893133"/>
            <a:ext cx="720000" cy="0"/>
          </a:xfrm>
          <a:prstGeom prst="line">
            <a:avLst/>
          </a:prstGeom>
          <a:ln w="152400">
            <a:solidFill>
              <a:schemeClr val="tx1"/>
            </a:solidFill>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B1EBDCDF-D421-4A0E-8551-85DFA98D2156}"/>
              </a:ext>
            </a:extLst>
          </p:cNvPr>
          <p:cNvSpPr txBox="1"/>
          <p:nvPr/>
        </p:nvSpPr>
        <p:spPr>
          <a:xfrm>
            <a:off x="9871954" y="3292315"/>
            <a:ext cx="2187717" cy="923330"/>
          </a:xfrm>
          <a:prstGeom prst="rect">
            <a:avLst/>
          </a:prstGeom>
          <a:noFill/>
        </p:spPr>
        <p:txBody>
          <a:bodyPr wrap="square">
            <a:spAutoFit/>
          </a:bodyPr>
          <a:lstStyle/>
          <a:p>
            <a:r>
              <a:rPr lang="en-US" altLang="ja-JP" sz="5400" b="1" dirty="0">
                <a:solidFill>
                  <a:srgbClr val="0070C0"/>
                </a:solidFill>
              </a:rPr>
              <a:t>150</a:t>
            </a:r>
            <a:r>
              <a:rPr lang="ja-JP" altLang="en-US" sz="5400" b="1" dirty="0">
                <a:solidFill>
                  <a:srgbClr val="0070C0"/>
                </a:solidFill>
              </a:rPr>
              <a:t>㎝</a:t>
            </a:r>
          </a:p>
        </p:txBody>
      </p:sp>
      <p:sp>
        <p:nvSpPr>
          <p:cNvPr id="18" name="テキスト ボックス 17">
            <a:extLst>
              <a:ext uri="{FF2B5EF4-FFF2-40B4-BE49-F238E27FC236}">
                <a16:creationId xmlns:a16="http://schemas.microsoft.com/office/drawing/2014/main" id="{78BA3DA4-83A3-4277-B908-EDED8E5B1CB0}"/>
              </a:ext>
            </a:extLst>
          </p:cNvPr>
          <p:cNvSpPr txBox="1"/>
          <p:nvPr/>
        </p:nvSpPr>
        <p:spPr>
          <a:xfrm>
            <a:off x="3526636" y="4862561"/>
            <a:ext cx="1676381" cy="923330"/>
          </a:xfrm>
          <a:prstGeom prst="rect">
            <a:avLst/>
          </a:prstGeom>
          <a:noFill/>
        </p:spPr>
        <p:txBody>
          <a:bodyPr wrap="square">
            <a:spAutoFit/>
          </a:bodyPr>
          <a:lstStyle/>
          <a:p>
            <a:r>
              <a:rPr lang="en-US" altLang="ja-JP" sz="5400" b="1" dirty="0">
                <a:solidFill>
                  <a:srgbClr val="0070C0"/>
                </a:solidFill>
              </a:rPr>
              <a:t>50</a:t>
            </a:r>
            <a:r>
              <a:rPr lang="ja-JP" altLang="en-US" sz="5400" b="1" dirty="0">
                <a:solidFill>
                  <a:srgbClr val="0070C0"/>
                </a:solidFill>
              </a:rPr>
              <a:t>㎝</a:t>
            </a:r>
          </a:p>
        </p:txBody>
      </p:sp>
      <p:sp>
        <p:nvSpPr>
          <p:cNvPr id="19" name="テキスト ボックス 18">
            <a:extLst>
              <a:ext uri="{FF2B5EF4-FFF2-40B4-BE49-F238E27FC236}">
                <a16:creationId xmlns:a16="http://schemas.microsoft.com/office/drawing/2014/main" id="{2308D518-C999-473C-9B8D-C559F66135FD}"/>
              </a:ext>
            </a:extLst>
          </p:cNvPr>
          <p:cNvSpPr txBox="1"/>
          <p:nvPr/>
        </p:nvSpPr>
        <p:spPr>
          <a:xfrm>
            <a:off x="2236218" y="5993543"/>
            <a:ext cx="1676381" cy="923330"/>
          </a:xfrm>
          <a:prstGeom prst="rect">
            <a:avLst/>
          </a:prstGeom>
          <a:noFill/>
        </p:spPr>
        <p:txBody>
          <a:bodyPr wrap="square">
            <a:spAutoFit/>
          </a:bodyPr>
          <a:lstStyle/>
          <a:p>
            <a:r>
              <a:rPr lang="en-US" altLang="ja-JP" sz="5400" b="1" dirty="0"/>
              <a:t>40</a:t>
            </a:r>
            <a:r>
              <a:rPr lang="ja-JP" altLang="en-US" sz="5400" b="1" dirty="0"/>
              <a:t>㎝</a:t>
            </a:r>
          </a:p>
        </p:txBody>
      </p:sp>
      <p:sp>
        <p:nvSpPr>
          <p:cNvPr id="21" name="テキスト ボックス 20">
            <a:extLst>
              <a:ext uri="{FF2B5EF4-FFF2-40B4-BE49-F238E27FC236}">
                <a16:creationId xmlns:a16="http://schemas.microsoft.com/office/drawing/2014/main" id="{94295F50-E380-43EB-ADFA-D4BEF131C57C}"/>
              </a:ext>
            </a:extLst>
          </p:cNvPr>
          <p:cNvSpPr txBox="1"/>
          <p:nvPr/>
        </p:nvSpPr>
        <p:spPr>
          <a:xfrm>
            <a:off x="6988985" y="5993543"/>
            <a:ext cx="2187717" cy="923330"/>
          </a:xfrm>
          <a:prstGeom prst="rect">
            <a:avLst/>
          </a:prstGeom>
          <a:noFill/>
        </p:spPr>
        <p:txBody>
          <a:bodyPr wrap="square">
            <a:spAutoFit/>
          </a:bodyPr>
          <a:lstStyle/>
          <a:p>
            <a:r>
              <a:rPr lang="en-US" altLang="ja-JP" sz="5400" b="1" dirty="0"/>
              <a:t>120</a:t>
            </a:r>
            <a:r>
              <a:rPr lang="ja-JP" altLang="en-US" sz="5400" b="1" dirty="0"/>
              <a:t>㎝</a:t>
            </a:r>
          </a:p>
        </p:txBody>
      </p:sp>
      <p:sp>
        <p:nvSpPr>
          <p:cNvPr id="22" name="テキスト ボックス 21">
            <a:extLst>
              <a:ext uri="{FF2B5EF4-FFF2-40B4-BE49-F238E27FC236}">
                <a16:creationId xmlns:a16="http://schemas.microsoft.com/office/drawing/2014/main" id="{252369FF-0E6B-4623-BBEF-8B454D515228}"/>
              </a:ext>
            </a:extLst>
          </p:cNvPr>
          <p:cNvSpPr txBox="1"/>
          <p:nvPr/>
        </p:nvSpPr>
        <p:spPr>
          <a:xfrm>
            <a:off x="4804437" y="512694"/>
            <a:ext cx="3675362" cy="923330"/>
          </a:xfrm>
          <a:prstGeom prst="rect">
            <a:avLst/>
          </a:prstGeom>
          <a:noFill/>
        </p:spPr>
        <p:txBody>
          <a:bodyPr wrap="square">
            <a:spAutoFit/>
          </a:bodyPr>
          <a:lstStyle/>
          <a:p>
            <a:r>
              <a:rPr lang="en-US" altLang="ja-JP" sz="5400" b="1" dirty="0"/>
              <a:t>120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
        <p:nvSpPr>
          <p:cNvPr id="24" name="テキスト ボックス 23">
            <a:extLst>
              <a:ext uri="{FF2B5EF4-FFF2-40B4-BE49-F238E27FC236}">
                <a16:creationId xmlns:a16="http://schemas.microsoft.com/office/drawing/2014/main" id="{998D4606-06CE-48C5-AF95-56F8F1FE1F5B}"/>
              </a:ext>
            </a:extLst>
          </p:cNvPr>
          <p:cNvSpPr txBox="1"/>
          <p:nvPr/>
        </p:nvSpPr>
        <p:spPr>
          <a:xfrm>
            <a:off x="4759692" y="1501689"/>
            <a:ext cx="3958281" cy="923330"/>
          </a:xfrm>
          <a:prstGeom prst="rect">
            <a:avLst/>
          </a:prstGeom>
          <a:noFill/>
        </p:spPr>
        <p:txBody>
          <a:bodyPr wrap="square">
            <a:spAutoFit/>
          </a:bodyPr>
          <a:lstStyle/>
          <a:p>
            <a:r>
              <a:rPr lang="en-US" altLang="ja-JP" sz="5400" b="1" dirty="0"/>
              <a:t>120</a:t>
            </a:r>
            <a:r>
              <a:rPr lang="en-US" altLang="ja-JP" sz="5400" b="1" dirty="0">
                <a:solidFill>
                  <a:srgbClr val="FF0000"/>
                </a:solidFill>
              </a:rPr>
              <a:t>÷</a:t>
            </a:r>
            <a:r>
              <a:rPr lang="en-US" altLang="ja-JP" sz="5400" b="1" dirty="0">
                <a:solidFill>
                  <a:srgbClr val="0070C0"/>
                </a:solidFill>
              </a:rPr>
              <a:t>150</a:t>
            </a:r>
            <a:r>
              <a:rPr lang="ja-JP" altLang="en-US" sz="5400" b="1" dirty="0">
                <a:solidFill>
                  <a:srgbClr val="0070C0"/>
                </a:solidFill>
              </a:rPr>
              <a:t>＝</a:t>
            </a:r>
          </a:p>
        </p:txBody>
      </p:sp>
      <p:grpSp>
        <p:nvGrpSpPr>
          <p:cNvPr id="2" name="グループ化 1">
            <a:extLst>
              <a:ext uri="{FF2B5EF4-FFF2-40B4-BE49-F238E27FC236}">
                <a16:creationId xmlns:a16="http://schemas.microsoft.com/office/drawing/2014/main" id="{32E785EE-024F-3F96-D03D-55A1087A8ADE}"/>
              </a:ext>
            </a:extLst>
          </p:cNvPr>
          <p:cNvGrpSpPr/>
          <p:nvPr/>
        </p:nvGrpSpPr>
        <p:grpSpPr>
          <a:xfrm>
            <a:off x="8434430" y="1086191"/>
            <a:ext cx="1529149" cy="1754326"/>
            <a:chOff x="8434430" y="1086191"/>
            <a:chExt cx="1529149" cy="1754326"/>
          </a:xfrm>
        </p:grpSpPr>
        <p:sp>
          <p:nvSpPr>
            <p:cNvPr id="27" name="テキスト ボックス 26">
              <a:extLst>
                <a:ext uri="{FF2B5EF4-FFF2-40B4-BE49-F238E27FC236}">
                  <a16:creationId xmlns:a16="http://schemas.microsoft.com/office/drawing/2014/main" id="{73C38FEF-3167-4E16-B4E6-4C6841C0CA1E}"/>
                </a:ext>
              </a:extLst>
            </p:cNvPr>
            <p:cNvSpPr txBox="1"/>
            <p:nvPr/>
          </p:nvSpPr>
          <p:spPr>
            <a:xfrm>
              <a:off x="8434430" y="1086191"/>
              <a:ext cx="1529149" cy="1754326"/>
            </a:xfrm>
            <a:prstGeom prst="rect">
              <a:avLst/>
            </a:prstGeom>
            <a:noFill/>
          </p:spPr>
          <p:txBody>
            <a:bodyPr wrap="square">
              <a:spAutoFit/>
            </a:bodyPr>
            <a:lstStyle/>
            <a:p>
              <a:r>
                <a:rPr lang="en-US" altLang="ja-JP" sz="5400" b="1" dirty="0"/>
                <a:t>120</a:t>
              </a:r>
            </a:p>
            <a:p>
              <a:r>
                <a:rPr lang="en-US" altLang="ja-JP" sz="5400" b="1" dirty="0">
                  <a:solidFill>
                    <a:srgbClr val="0070C0"/>
                  </a:solidFill>
                </a:rPr>
                <a:t>150</a:t>
              </a:r>
              <a:endParaRPr lang="ja-JP" altLang="en-US" sz="5400" b="1" dirty="0">
                <a:solidFill>
                  <a:srgbClr val="0070C0"/>
                </a:solidFill>
              </a:endParaRPr>
            </a:p>
          </p:txBody>
        </p:sp>
        <p:cxnSp>
          <p:nvCxnSpPr>
            <p:cNvPr id="3" name="直線コネクタ 2">
              <a:extLst>
                <a:ext uri="{FF2B5EF4-FFF2-40B4-BE49-F238E27FC236}">
                  <a16:creationId xmlns:a16="http://schemas.microsoft.com/office/drawing/2014/main" id="{E07D0FE5-BA48-43EE-95B9-F2A647E9BB08}"/>
                </a:ext>
              </a:extLst>
            </p:cNvPr>
            <p:cNvCxnSpPr>
              <a:cxnSpLocks/>
            </p:cNvCxnSpPr>
            <p:nvPr/>
          </p:nvCxnSpPr>
          <p:spPr>
            <a:xfrm flipH="1">
              <a:off x="8479799" y="1926283"/>
              <a:ext cx="127395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28" name="テキスト ボックス 27">
            <a:extLst>
              <a:ext uri="{FF2B5EF4-FFF2-40B4-BE49-F238E27FC236}">
                <a16:creationId xmlns:a16="http://schemas.microsoft.com/office/drawing/2014/main" id="{0212EB91-A238-4A63-B3FF-73BA15C93FE6}"/>
              </a:ext>
            </a:extLst>
          </p:cNvPr>
          <p:cNvSpPr txBox="1"/>
          <p:nvPr/>
        </p:nvSpPr>
        <p:spPr>
          <a:xfrm>
            <a:off x="9796318" y="1516066"/>
            <a:ext cx="999926" cy="923330"/>
          </a:xfrm>
          <a:prstGeom prst="rect">
            <a:avLst/>
          </a:prstGeom>
          <a:noFill/>
        </p:spPr>
        <p:txBody>
          <a:bodyPr wrap="square">
            <a:spAutoFit/>
          </a:bodyPr>
          <a:lstStyle/>
          <a:p>
            <a:r>
              <a:rPr lang="ja-JP" altLang="en-US" sz="5400" b="1" dirty="0">
                <a:solidFill>
                  <a:srgbClr val="0070C0"/>
                </a:solidFill>
              </a:rPr>
              <a:t>＝</a:t>
            </a:r>
          </a:p>
        </p:txBody>
      </p:sp>
      <p:grpSp>
        <p:nvGrpSpPr>
          <p:cNvPr id="4" name="グループ化 3">
            <a:extLst>
              <a:ext uri="{FF2B5EF4-FFF2-40B4-BE49-F238E27FC236}">
                <a16:creationId xmlns:a16="http://schemas.microsoft.com/office/drawing/2014/main" id="{29254A0E-F9C0-EB7B-0369-8548D7E1954B}"/>
              </a:ext>
            </a:extLst>
          </p:cNvPr>
          <p:cNvGrpSpPr/>
          <p:nvPr/>
        </p:nvGrpSpPr>
        <p:grpSpPr>
          <a:xfrm>
            <a:off x="10490542" y="1100568"/>
            <a:ext cx="1042705" cy="1754326"/>
            <a:chOff x="10490542" y="1100568"/>
            <a:chExt cx="1042705" cy="1754326"/>
          </a:xfrm>
        </p:grpSpPr>
        <p:sp>
          <p:nvSpPr>
            <p:cNvPr id="29" name="テキスト ボックス 28">
              <a:extLst>
                <a:ext uri="{FF2B5EF4-FFF2-40B4-BE49-F238E27FC236}">
                  <a16:creationId xmlns:a16="http://schemas.microsoft.com/office/drawing/2014/main" id="{27213ED0-2F88-48CE-9A0C-49CE01439BD2}"/>
                </a:ext>
              </a:extLst>
            </p:cNvPr>
            <p:cNvSpPr txBox="1"/>
            <p:nvPr/>
          </p:nvSpPr>
          <p:spPr>
            <a:xfrm>
              <a:off x="10490542" y="1100568"/>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30" name="直線コネクタ 29">
              <a:extLst>
                <a:ext uri="{FF2B5EF4-FFF2-40B4-BE49-F238E27FC236}">
                  <a16:creationId xmlns:a16="http://schemas.microsoft.com/office/drawing/2014/main" id="{FCCC96CC-61DB-4D5A-B6A4-78C39467BE16}"/>
                </a:ext>
              </a:extLst>
            </p:cNvPr>
            <p:cNvCxnSpPr>
              <a:cxnSpLocks/>
            </p:cNvCxnSpPr>
            <p:nvPr/>
          </p:nvCxnSpPr>
          <p:spPr>
            <a:xfrm flipH="1">
              <a:off x="10490542" y="1926283"/>
              <a:ext cx="599596" cy="0"/>
            </a:xfrm>
            <a:prstGeom prst="line">
              <a:avLst/>
            </a:prstGeom>
            <a:ln w="57150"/>
          </p:spPr>
          <p:style>
            <a:lnRef idx="1">
              <a:schemeClr val="dk1"/>
            </a:lnRef>
            <a:fillRef idx="0">
              <a:schemeClr val="dk1"/>
            </a:fillRef>
            <a:effectRef idx="0">
              <a:schemeClr val="dk1"/>
            </a:effectRef>
            <a:fontRef idx="minor">
              <a:schemeClr val="tx1"/>
            </a:fontRef>
          </p:style>
        </p:cxnSp>
      </p:grpSp>
      <p:grpSp>
        <p:nvGrpSpPr>
          <p:cNvPr id="5" name="グループ化 4">
            <a:extLst>
              <a:ext uri="{FF2B5EF4-FFF2-40B4-BE49-F238E27FC236}">
                <a16:creationId xmlns:a16="http://schemas.microsoft.com/office/drawing/2014/main" id="{3B906EA9-D4A1-C9B2-8B8F-0C1B5F047BF8}"/>
              </a:ext>
            </a:extLst>
          </p:cNvPr>
          <p:cNvGrpSpPr/>
          <p:nvPr/>
        </p:nvGrpSpPr>
        <p:grpSpPr>
          <a:xfrm>
            <a:off x="7240870" y="2964203"/>
            <a:ext cx="1042705" cy="1754326"/>
            <a:chOff x="6506459" y="2615477"/>
            <a:chExt cx="1042705" cy="1754326"/>
          </a:xfrm>
        </p:grpSpPr>
        <p:sp>
          <p:nvSpPr>
            <p:cNvPr id="23" name="テキスト ボックス 22">
              <a:extLst>
                <a:ext uri="{FF2B5EF4-FFF2-40B4-BE49-F238E27FC236}">
                  <a16:creationId xmlns:a16="http://schemas.microsoft.com/office/drawing/2014/main" id="{CC4D5845-32DF-4004-84B8-9916941920AC}"/>
                </a:ext>
              </a:extLst>
            </p:cNvPr>
            <p:cNvSpPr txBox="1"/>
            <p:nvPr/>
          </p:nvSpPr>
          <p:spPr>
            <a:xfrm>
              <a:off x="6506459" y="2615477"/>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25" name="直線コネクタ 24">
              <a:extLst>
                <a:ext uri="{FF2B5EF4-FFF2-40B4-BE49-F238E27FC236}">
                  <a16:creationId xmlns:a16="http://schemas.microsoft.com/office/drawing/2014/main" id="{37996A64-CFC2-4DD7-9D9D-5222B8B8B8A6}"/>
                </a:ext>
              </a:extLst>
            </p:cNvPr>
            <p:cNvCxnSpPr>
              <a:cxnSpLocks/>
            </p:cNvCxnSpPr>
            <p:nvPr/>
          </p:nvCxnSpPr>
          <p:spPr>
            <a:xfrm flipH="1">
              <a:off x="6506459" y="3441192"/>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26" name="テキスト ボックス 25">
            <a:extLst>
              <a:ext uri="{FF2B5EF4-FFF2-40B4-BE49-F238E27FC236}">
                <a16:creationId xmlns:a16="http://schemas.microsoft.com/office/drawing/2014/main" id="{EBA33200-0B9F-46C0-876C-2C7947856BE6}"/>
              </a:ext>
            </a:extLst>
          </p:cNvPr>
          <p:cNvSpPr txBox="1"/>
          <p:nvPr/>
        </p:nvSpPr>
        <p:spPr>
          <a:xfrm>
            <a:off x="7958446" y="3388435"/>
            <a:ext cx="1042705" cy="923330"/>
          </a:xfrm>
          <a:prstGeom prst="rect">
            <a:avLst/>
          </a:prstGeom>
          <a:noFill/>
        </p:spPr>
        <p:txBody>
          <a:bodyPr wrap="square">
            <a:spAutoFit/>
          </a:bodyPr>
          <a:lstStyle/>
          <a:p>
            <a:r>
              <a:rPr lang="ja-JP" altLang="en-US" sz="5400" b="1" dirty="0"/>
              <a:t>倍</a:t>
            </a:r>
            <a:endParaRPr lang="ja-JP" altLang="en-US" sz="5400" b="1" dirty="0">
              <a:solidFill>
                <a:srgbClr val="0070C0"/>
              </a:solidFill>
            </a:endParaRPr>
          </a:p>
        </p:txBody>
      </p:sp>
    </p:spTree>
    <p:extLst>
      <p:ext uri="{BB962C8B-B14F-4D97-AF65-F5344CB8AC3E}">
        <p14:creationId xmlns:p14="http://schemas.microsoft.com/office/powerpoint/2010/main" val="254764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2" grpId="0"/>
      <p:bldP spid="24" grpId="0"/>
      <p:bldP spid="28" grpId="0"/>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9F08BB-02E0-4F2C-A0BB-6C6514AAA0D4}"/>
              </a:ext>
            </a:extLst>
          </p:cNvPr>
          <p:cNvSpPr txBox="1"/>
          <p:nvPr/>
        </p:nvSpPr>
        <p:spPr>
          <a:xfrm>
            <a:off x="2160596" y="4450959"/>
            <a:ext cx="3675362" cy="923330"/>
          </a:xfrm>
          <a:prstGeom prst="rect">
            <a:avLst/>
          </a:prstGeom>
          <a:noFill/>
        </p:spPr>
        <p:txBody>
          <a:bodyPr wrap="square">
            <a:spAutoFit/>
          </a:bodyPr>
          <a:lstStyle/>
          <a:p>
            <a:r>
              <a:rPr lang="en-US" altLang="ja-JP" sz="5400" b="1" dirty="0"/>
              <a:t>120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
        <p:nvSpPr>
          <p:cNvPr id="3" name="テキスト ボックス 2">
            <a:extLst>
              <a:ext uri="{FF2B5EF4-FFF2-40B4-BE49-F238E27FC236}">
                <a16:creationId xmlns:a16="http://schemas.microsoft.com/office/drawing/2014/main" id="{4CACE2E0-6245-4B08-B2E2-90904C65E7BE}"/>
              </a:ext>
            </a:extLst>
          </p:cNvPr>
          <p:cNvSpPr txBox="1"/>
          <p:nvPr/>
        </p:nvSpPr>
        <p:spPr>
          <a:xfrm>
            <a:off x="2115851" y="5439954"/>
            <a:ext cx="4994062" cy="923330"/>
          </a:xfrm>
          <a:prstGeom prst="rect">
            <a:avLst/>
          </a:prstGeom>
          <a:noFill/>
        </p:spPr>
        <p:txBody>
          <a:bodyPr wrap="square">
            <a:spAutoFit/>
          </a:bodyPr>
          <a:lstStyle/>
          <a:p>
            <a:r>
              <a:rPr lang="en-US" altLang="ja-JP" sz="5400" b="1" dirty="0"/>
              <a:t>120</a:t>
            </a:r>
            <a:r>
              <a:rPr lang="en-US" altLang="ja-JP" sz="5400" b="1" dirty="0">
                <a:solidFill>
                  <a:srgbClr val="FF0000"/>
                </a:solidFill>
              </a:rPr>
              <a:t>÷</a:t>
            </a:r>
            <a:r>
              <a:rPr lang="en-US" altLang="ja-JP" sz="5400" b="1" dirty="0">
                <a:solidFill>
                  <a:srgbClr val="0070C0"/>
                </a:solidFill>
              </a:rPr>
              <a:t>150</a:t>
            </a:r>
            <a:r>
              <a:rPr lang="ja-JP" altLang="en-US" sz="5400" b="1" dirty="0">
                <a:solidFill>
                  <a:srgbClr val="0070C0"/>
                </a:solidFill>
              </a:rPr>
              <a:t>＝</a:t>
            </a:r>
          </a:p>
        </p:txBody>
      </p:sp>
      <p:sp>
        <p:nvSpPr>
          <p:cNvPr id="4" name="テキスト ボックス 3">
            <a:extLst>
              <a:ext uri="{FF2B5EF4-FFF2-40B4-BE49-F238E27FC236}">
                <a16:creationId xmlns:a16="http://schemas.microsoft.com/office/drawing/2014/main" id="{93F27F42-1CD1-40C1-8331-4577D7AE0E75}"/>
              </a:ext>
            </a:extLst>
          </p:cNvPr>
          <p:cNvSpPr txBox="1"/>
          <p:nvPr/>
        </p:nvSpPr>
        <p:spPr>
          <a:xfrm>
            <a:off x="5790589" y="5024456"/>
            <a:ext cx="1529149" cy="1754326"/>
          </a:xfrm>
          <a:prstGeom prst="rect">
            <a:avLst/>
          </a:prstGeom>
          <a:noFill/>
        </p:spPr>
        <p:txBody>
          <a:bodyPr wrap="square">
            <a:spAutoFit/>
          </a:bodyPr>
          <a:lstStyle/>
          <a:p>
            <a:r>
              <a:rPr lang="en-US" altLang="ja-JP" sz="5400" b="1" dirty="0"/>
              <a:t>120</a:t>
            </a:r>
          </a:p>
          <a:p>
            <a:r>
              <a:rPr lang="en-US" altLang="ja-JP" sz="5400" b="1" dirty="0">
                <a:solidFill>
                  <a:srgbClr val="0070C0"/>
                </a:solidFill>
              </a:rPr>
              <a:t>150</a:t>
            </a:r>
            <a:endParaRPr lang="ja-JP" altLang="en-US" sz="5400" b="1" dirty="0">
              <a:solidFill>
                <a:srgbClr val="0070C0"/>
              </a:solidFill>
            </a:endParaRPr>
          </a:p>
        </p:txBody>
      </p:sp>
      <p:cxnSp>
        <p:nvCxnSpPr>
          <p:cNvPr id="5" name="直線コネクタ 4">
            <a:extLst>
              <a:ext uri="{FF2B5EF4-FFF2-40B4-BE49-F238E27FC236}">
                <a16:creationId xmlns:a16="http://schemas.microsoft.com/office/drawing/2014/main" id="{26788D65-F93D-47AD-896C-D1A7DEA4B044}"/>
              </a:ext>
            </a:extLst>
          </p:cNvPr>
          <p:cNvCxnSpPr>
            <a:cxnSpLocks/>
          </p:cNvCxnSpPr>
          <p:nvPr/>
        </p:nvCxnSpPr>
        <p:spPr>
          <a:xfrm flipH="1">
            <a:off x="5835958" y="5864548"/>
            <a:ext cx="1273956" cy="0"/>
          </a:xfrm>
          <a:prstGeom prst="line">
            <a:avLst/>
          </a:prstGeom>
          <a:ln w="57150"/>
        </p:spPr>
        <p:style>
          <a:lnRef idx="1">
            <a:schemeClr val="dk1"/>
          </a:lnRef>
          <a:fillRef idx="0">
            <a:schemeClr val="dk1"/>
          </a:fillRef>
          <a:effectRef idx="0">
            <a:schemeClr val="dk1"/>
          </a:effectRef>
          <a:fontRef idx="minor">
            <a:schemeClr val="tx1"/>
          </a:fontRef>
        </p:style>
      </p:cxnSp>
      <p:sp>
        <p:nvSpPr>
          <p:cNvPr id="6" name="テキスト ボックス 5">
            <a:extLst>
              <a:ext uri="{FF2B5EF4-FFF2-40B4-BE49-F238E27FC236}">
                <a16:creationId xmlns:a16="http://schemas.microsoft.com/office/drawing/2014/main" id="{A271EC13-A24B-4706-834A-3FE3679C3C1C}"/>
              </a:ext>
            </a:extLst>
          </p:cNvPr>
          <p:cNvSpPr txBox="1"/>
          <p:nvPr/>
        </p:nvSpPr>
        <p:spPr>
          <a:xfrm>
            <a:off x="7152477" y="5454331"/>
            <a:ext cx="999926" cy="923330"/>
          </a:xfrm>
          <a:prstGeom prst="rect">
            <a:avLst/>
          </a:prstGeom>
          <a:noFill/>
        </p:spPr>
        <p:txBody>
          <a:bodyPr wrap="square">
            <a:spAutoFit/>
          </a:bodyPr>
          <a:lstStyle/>
          <a:p>
            <a:r>
              <a:rPr lang="ja-JP" altLang="en-US" sz="5400" b="1" dirty="0">
                <a:solidFill>
                  <a:srgbClr val="0070C0"/>
                </a:solidFill>
              </a:rPr>
              <a:t>＝</a:t>
            </a:r>
          </a:p>
        </p:txBody>
      </p:sp>
      <p:sp>
        <p:nvSpPr>
          <p:cNvPr id="7" name="テキスト ボックス 6">
            <a:extLst>
              <a:ext uri="{FF2B5EF4-FFF2-40B4-BE49-F238E27FC236}">
                <a16:creationId xmlns:a16="http://schemas.microsoft.com/office/drawing/2014/main" id="{A6A96ABC-F502-45C4-A3FD-F611690C8417}"/>
              </a:ext>
            </a:extLst>
          </p:cNvPr>
          <p:cNvSpPr txBox="1"/>
          <p:nvPr/>
        </p:nvSpPr>
        <p:spPr>
          <a:xfrm>
            <a:off x="7890777" y="5024456"/>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8" name="直線コネクタ 7">
            <a:extLst>
              <a:ext uri="{FF2B5EF4-FFF2-40B4-BE49-F238E27FC236}">
                <a16:creationId xmlns:a16="http://schemas.microsoft.com/office/drawing/2014/main" id="{7EA8B8AF-1E71-44B3-A1F0-423BF32A86BE}"/>
              </a:ext>
            </a:extLst>
          </p:cNvPr>
          <p:cNvCxnSpPr>
            <a:cxnSpLocks/>
          </p:cNvCxnSpPr>
          <p:nvPr/>
        </p:nvCxnSpPr>
        <p:spPr>
          <a:xfrm flipH="1">
            <a:off x="7846701" y="5864548"/>
            <a:ext cx="599596" cy="0"/>
          </a:xfrm>
          <a:prstGeom prst="line">
            <a:avLst/>
          </a:prstGeom>
          <a:ln w="57150"/>
        </p:spPr>
        <p:style>
          <a:lnRef idx="1">
            <a:schemeClr val="dk1"/>
          </a:lnRef>
          <a:fillRef idx="0">
            <a:schemeClr val="dk1"/>
          </a:fillRef>
          <a:effectRef idx="0">
            <a:schemeClr val="dk1"/>
          </a:effectRef>
          <a:fontRef idx="minor">
            <a:schemeClr val="tx1"/>
          </a:fontRef>
        </p:style>
      </p:cxnSp>
      <p:sp>
        <p:nvSpPr>
          <p:cNvPr id="9" name="テキスト ボックス 8">
            <a:extLst>
              <a:ext uri="{FF2B5EF4-FFF2-40B4-BE49-F238E27FC236}">
                <a16:creationId xmlns:a16="http://schemas.microsoft.com/office/drawing/2014/main" id="{CD83037F-50A1-40B7-8679-44E3E09F8DFE}"/>
              </a:ext>
            </a:extLst>
          </p:cNvPr>
          <p:cNvSpPr txBox="1"/>
          <p:nvPr/>
        </p:nvSpPr>
        <p:spPr>
          <a:xfrm>
            <a:off x="2595172" y="2084761"/>
            <a:ext cx="2794635" cy="923330"/>
          </a:xfrm>
          <a:prstGeom prst="rect">
            <a:avLst/>
          </a:prstGeom>
          <a:noFill/>
        </p:spPr>
        <p:txBody>
          <a:bodyPr wrap="square">
            <a:spAutoFit/>
          </a:bodyPr>
          <a:lstStyle/>
          <a:p>
            <a:r>
              <a:rPr lang="en-US" altLang="ja-JP" sz="5400" b="1" dirty="0"/>
              <a:t>40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10" name="テキスト ボックス 9">
            <a:extLst>
              <a:ext uri="{FF2B5EF4-FFF2-40B4-BE49-F238E27FC236}">
                <a16:creationId xmlns:a16="http://schemas.microsoft.com/office/drawing/2014/main" id="{653959C6-A8BD-49BE-8EB1-072068FFBE97}"/>
              </a:ext>
            </a:extLst>
          </p:cNvPr>
          <p:cNvSpPr txBox="1"/>
          <p:nvPr/>
        </p:nvSpPr>
        <p:spPr>
          <a:xfrm>
            <a:off x="2595171" y="3076657"/>
            <a:ext cx="3378799" cy="923330"/>
          </a:xfrm>
          <a:prstGeom prst="rect">
            <a:avLst/>
          </a:prstGeom>
          <a:noFill/>
        </p:spPr>
        <p:txBody>
          <a:bodyPr wrap="square">
            <a:spAutoFit/>
          </a:bodyPr>
          <a:lstStyle/>
          <a:p>
            <a:r>
              <a:rPr lang="en-US" altLang="ja-JP" sz="5400" b="1" dirty="0"/>
              <a:t>40</a:t>
            </a:r>
            <a:r>
              <a:rPr lang="en-US" altLang="ja-JP" sz="5400" b="1" dirty="0">
                <a:solidFill>
                  <a:srgbClr val="FF0000"/>
                </a:solidFill>
              </a:rPr>
              <a:t>÷</a:t>
            </a:r>
            <a:r>
              <a:rPr lang="en-US" altLang="ja-JP" sz="5400" b="1" dirty="0">
                <a:solidFill>
                  <a:srgbClr val="0070C0"/>
                </a:solidFill>
              </a:rPr>
              <a:t>50</a:t>
            </a:r>
            <a:r>
              <a:rPr lang="ja-JP" altLang="en-US" sz="5400" b="1" dirty="0">
                <a:solidFill>
                  <a:srgbClr val="0070C0"/>
                </a:solidFill>
              </a:rPr>
              <a:t>＝</a:t>
            </a:r>
          </a:p>
        </p:txBody>
      </p:sp>
      <p:sp>
        <p:nvSpPr>
          <p:cNvPr id="11" name="テキスト ボックス 10">
            <a:extLst>
              <a:ext uri="{FF2B5EF4-FFF2-40B4-BE49-F238E27FC236}">
                <a16:creationId xmlns:a16="http://schemas.microsoft.com/office/drawing/2014/main" id="{6F392458-B6A1-4EEE-BC27-A69C7F266217}"/>
              </a:ext>
            </a:extLst>
          </p:cNvPr>
          <p:cNvSpPr txBox="1"/>
          <p:nvPr/>
        </p:nvSpPr>
        <p:spPr>
          <a:xfrm>
            <a:off x="5588301" y="2661159"/>
            <a:ext cx="1042705" cy="1754326"/>
          </a:xfrm>
          <a:prstGeom prst="rect">
            <a:avLst/>
          </a:prstGeom>
          <a:noFill/>
        </p:spPr>
        <p:txBody>
          <a:bodyPr wrap="square">
            <a:spAutoFit/>
          </a:bodyPr>
          <a:lstStyle/>
          <a:p>
            <a:r>
              <a:rPr lang="en-US" altLang="ja-JP" sz="5400" b="1" dirty="0"/>
              <a:t>40</a:t>
            </a:r>
          </a:p>
          <a:p>
            <a:r>
              <a:rPr lang="en-US" altLang="ja-JP" sz="5400" b="1" dirty="0">
                <a:solidFill>
                  <a:srgbClr val="0070C0"/>
                </a:solidFill>
              </a:rPr>
              <a:t>50</a:t>
            </a:r>
            <a:endParaRPr lang="ja-JP" altLang="en-US" sz="5400" b="1" dirty="0">
              <a:solidFill>
                <a:srgbClr val="0070C0"/>
              </a:solidFill>
            </a:endParaRPr>
          </a:p>
        </p:txBody>
      </p:sp>
      <p:cxnSp>
        <p:nvCxnSpPr>
          <p:cNvPr id="12" name="直線コネクタ 11">
            <a:extLst>
              <a:ext uri="{FF2B5EF4-FFF2-40B4-BE49-F238E27FC236}">
                <a16:creationId xmlns:a16="http://schemas.microsoft.com/office/drawing/2014/main" id="{47F78F72-E239-40AE-B414-28D06DCA73C4}"/>
              </a:ext>
            </a:extLst>
          </p:cNvPr>
          <p:cNvCxnSpPr>
            <a:cxnSpLocks/>
          </p:cNvCxnSpPr>
          <p:nvPr/>
        </p:nvCxnSpPr>
        <p:spPr>
          <a:xfrm flipH="1">
            <a:off x="5588301" y="3501251"/>
            <a:ext cx="1042705" cy="0"/>
          </a:xfrm>
          <a:prstGeom prst="line">
            <a:avLst/>
          </a:prstGeom>
          <a:ln w="57150"/>
        </p:spPr>
        <p:style>
          <a:lnRef idx="1">
            <a:schemeClr val="dk1"/>
          </a:lnRef>
          <a:fillRef idx="0">
            <a:schemeClr val="dk1"/>
          </a:fillRef>
          <a:effectRef idx="0">
            <a:schemeClr val="dk1"/>
          </a:effectRef>
          <a:fontRef idx="minor">
            <a:schemeClr val="tx1"/>
          </a:fontRef>
        </p:style>
      </p:cxnSp>
      <p:sp>
        <p:nvSpPr>
          <p:cNvPr id="13" name="テキスト ボックス 12">
            <a:extLst>
              <a:ext uri="{FF2B5EF4-FFF2-40B4-BE49-F238E27FC236}">
                <a16:creationId xmlns:a16="http://schemas.microsoft.com/office/drawing/2014/main" id="{55AAE29D-01C0-40DB-B2F9-C485CD492C7B}"/>
              </a:ext>
            </a:extLst>
          </p:cNvPr>
          <p:cNvSpPr txBox="1"/>
          <p:nvPr/>
        </p:nvSpPr>
        <p:spPr>
          <a:xfrm>
            <a:off x="6581437" y="3117764"/>
            <a:ext cx="999926" cy="923330"/>
          </a:xfrm>
          <a:prstGeom prst="rect">
            <a:avLst/>
          </a:prstGeom>
          <a:noFill/>
        </p:spPr>
        <p:txBody>
          <a:bodyPr wrap="square">
            <a:spAutoFit/>
          </a:bodyPr>
          <a:lstStyle/>
          <a:p>
            <a:r>
              <a:rPr lang="ja-JP" altLang="en-US" sz="5400" b="1" dirty="0">
                <a:solidFill>
                  <a:srgbClr val="0070C0"/>
                </a:solidFill>
              </a:rPr>
              <a:t>＝</a:t>
            </a:r>
          </a:p>
        </p:txBody>
      </p:sp>
      <p:grpSp>
        <p:nvGrpSpPr>
          <p:cNvPr id="17" name="グループ化 16">
            <a:extLst>
              <a:ext uri="{FF2B5EF4-FFF2-40B4-BE49-F238E27FC236}">
                <a16:creationId xmlns:a16="http://schemas.microsoft.com/office/drawing/2014/main" id="{FD7C669C-9050-378F-932E-2A28DCB03B86}"/>
              </a:ext>
            </a:extLst>
          </p:cNvPr>
          <p:cNvGrpSpPr/>
          <p:nvPr/>
        </p:nvGrpSpPr>
        <p:grpSpPr>
          <a:xfrm>
            <a:off x="7319738" y="2667782"/>
            <a:ext cx="1042705" cy="1754326"/>
            <a:chOff x="7890777" y="2272039"/>
            <a:chExt cx="1042705" cy="1754326"/>
          </a:xfrm>
        </p:grpSpPr>
        <p:sp>
          <p:nvSpPr>
            <p:cNvPr id="14" name="テキスト ボックス 13">
              <a:extLst>
                <a:ext uri="{FF2B5EF4-FFF2-40B4-BE49-F238E27FC236}">
                  <a16:creationId xmlns:a16="http://schemas.microsoft.com/office/drawing/2014/main" id="{831F9B0E-9F0A-4D76-BC31-B3B02A4C6A6A}"/>
                </a:ext>
              </a:extLst>
            </p:cNvPr>
            <p:cNvSpPr txBox="1"/>
            <p:nvPr/>
          </p:nvSpPr>
          <p:spPr>
            <a:xfrm>
              <a:off x="7890777" y="2272039"/>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15" name="直線コネクタ 14">
              <a:extLst>
                <a:ext uri="{FF2B5EF4-FFF2-40B4-BE49-F238E27FC236}">
                  <a16:creationId xmlns:a16="http://schemas.microsoft.com/office/drawing/2014/main" id="{53607CC6-B914-4739-8BA4-74243D60A422}"/>
                </a:ext>
              </a:extLst>
            </p:cNvPr>
            <p:cNvCxnSpPr>
              <a:cxnSpLocks/>
            </p:cNvCxnSpPr>
            <p:nvPr/>
          </p:nvCxnSpPr>
          <p:spPr>
            <a:xfrm flipH="1">
              <a:off x="7890777" y="3112131"/>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16" name="テキスト ボックス 15">
            <a:extLst>
              <a:ext uri="{FF2B5EF4-FFF2-40B4-BE49-F238E27FC236}">
                <a16:creationId xmlns:a16="http://schemas.microsoft.com/office/drawing/2014/main" id="{137EC8E3-F3D6-BAA3-CF8A-93B369855218}"/>
              </a:ext>
            </a:extLst>
          </p:cNvPr>
          <p:cNvSpPr txBox="1"/>
          <p:nvPr/>
        </p:nvSpPr>
        <p:spPr>
          <a:xfrm>
            <a:off x="5492103" y="571610"/>
            <a:ext cx="2105812"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だね</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grpSp>
        <p:nvGrpSpPr>
          <p:cNvPr id="18" name="グループ化 17">
            <a:extLst>
              <a:ext uri="{FF2B5EF4-FFF2-40B4-BE49-F238E27FC236}">
                <a16:creationId xmlns:a16="http://schemas.microsoft.com/office/drawing/2014/main" id="{385A3326-F899-E0BA-C00D-5C28474F6AF4}"/>
              </a:ext>
            </a:extLst>
          </p:cNvPr>
          <p:cNvGrpSpPr/>
          <p:nvPr/>
        </p:nvGrpSpPr>
        <p:grpSpPr>
          <a:xfrm>
            <a:off x="4892506" y="101911"/>
            <a:ext cx="1042705" cy="1754326"/>
            <a:chOff x="7890777" y="2272039"/>
            <a:chExt cx="1042705" cy="1754326"/>
          </a:xfrm>
        </p:grpSpPr>
        <p:sp>
          <p:nvSpPr>
            <p:cNvPr id="19" name="テキスト ボックス 18">
              <a:extLst>
                <a:ext uri="{FF2B5EF4-FFF2-40B4-BE49-F238E27FC236}">
                  <a16:creationId xmlns:a16="http://schemas.microsoft.com/office/drawing/2014/main" id="{11575611-BB56-A33A-06A0-8C7E7E481B2C}"/>
                </a:ext>
              </a:extLst>
            </p:cNvPr>
            <p:cNvSpPr txBox="1"/>
            <p:nvPr/>
          </p:nvSpPr>
          <p:spPr>
            <a:xfrm>
              <a:off x="7890777" y="2272039"/>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20" name="直線コネクタ 19">
              <a:extLst>
                <a:ext uri="{FF2B5EF4-FFF2-40B4-BE49-F238E27FC236}">
                  <a16:creationId xmlns:a16="http://schemas.microsoft.com/office/drawing/2014/main" id="{B683117C-70EF-0BEF-CB4C-DB42E7A6A916}"/>
                </a:ext>
              </a:extLst>
            </p:cNvPr>
            <p:cNvCxnSpPr>
              <a:cxnSpLocks/>
            </p:cNvCxnSpPr>
            <p:nvPr/>
          </p:nvCxnSpPr>
          <p:spPr>
            <a:xfrm flipH="1">
              <a:off x="7890777" y="3112131"/>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21" name="テキスト ボックス 20">
            <a:extLst>
              <a:ext uri="{FF2B5EF4-FFF2-40B4-BE49-F238E27FC236}">
                <a16:creationId xmlns:a16="http://schemas.microsoft.com/office/drawing/2014/main" id="{D4A07745-0A94-41C6-0246-F50E9320260F}"/>
              </a:ext>
            </a:extLst>
          </p:cNvPr>
          <p:cNvSpPr txBox="1"/>
          <p:nvPr/>
        </p:nvSpPr>
        <p:spPr>
          <a:xfrm>
            <a:off x="321008" y="571610"/>
            <a:ext cx="4833123"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どちらもかげは棒の</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00105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247D9-0ACC-5EFE-0C25-8EFC3A75445F}"/>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2E98EC7-746F-D73E-A50F-EFAA1F1DE655}"/>
              </a:ext>
            </a:extLst>
          </p:cNvPr>
          <p:cNvSpPr txBox="1"/>
          <p:nvPr/>
        </p:nvSpPr>
        <p:spPr>
          <a:xfrm>
            <a:off x="1111115" y="4768865"/>
            <a:ext cx="3675362" cy="923330"/>
          </a:xfrm>
          <a:prstGeom prst="rect">
            <a:avLst/>
          </a:prstGeom>
          <a:noFill/>
        </p:spPr>
        <p:txBody>
          <a:bodyPr wrap="square">
            <a:spAutoFit/>
          </a:bodyPr>
          <a:lstStyle/>
          <a:p>
            <a:r>
              <a:rPr lang="en-US" altLang="ja-JP" sz="5400" b="1" dirty="0"/>
              <a:t>120</a:t>
            </a:r>
            <a:r>
              <a:rPr lang="ja-JP" altLang="en-US" sz="5400" b="1" dirty="0">
                <a:solidFill>
                  <a:srgbClr val="FF0000"/>
                </a:solidFill>
              </a:rPr>
              <a:t>：</a:t>
            </a:r>
            <a:r>
              <a:rPr lang="en-US" altLang="ja-JP" sz="5400" b="1" dirty="0">
                <a:solidFill>
                  <a:srgbClr val="0070C0"/>
                </a:solidFill>
              </a:rPr>
              <a:t>150</a:t>
            </a:r>
            <a:endParaRPr lang="ja-JP" altLang="en-US" sz="5400" b="1" dirty="0">
              <a:solidFill>
                <a:srgbClr val="0070C0"/>
              </a:solidFill>
            </a:endParaRPr>
          </a:p>
        </p:txBody>
      </p:sp>
      <p:sp>
        <p:nvSpPr>
          <p:cNvPr id="3" name="テキスト ボックス 2">
            <a:extLst>
              <a:ext uri="{FF2B5EF4-FFF2-40B4-BE49-F238E27FC236}">
                <a16:creationId xmlns:a16="http://schemas.microsoft.com/office/drawing/2014/main" id="{ACB9B316-8F9A-1540-E51E-BAA550AB63E8}"/>
              </a:ext>
            </a:extLst>
          </p:cNvPr>
          <p:cNvSpPr txBox="1"/>
          <p:nvPr/>
        </p:nvSpPr>
        <p:spPr>
          <a:xfrm>
            <a:off x="1066370" y="5757860"/>
            <a:ext cx="4994062" cy="923330"/>
          </a:xfrm>
          <a:prstGeom prst="rect">
            <a:avLst/>
          </a:prstGeom>
          <a:noFill/>
        </p:spPr>
        <p:txBody>
          <a:bodyPr wrap="square">
            <a:spAutoFit/>
          </a:bodyPr>
          <a:lstStyle/>
          <a:p>
            <a:r>
              <a:rPr lang="en-US" altLang="ja-JP" sz="5400" b="1" dirty="0"/>
              <a:t>120</a:t>
            </a:r>
            <a:r>
              <a:rPr lang="en-US" altLang="ja-JP" sz="5400" b="1" dirty="0">
                <a:solidFill>
                  <a:srgbClr val="FF0000"/>
                </a:solidFill>
              </a:rPr>
              <a:t>÷</a:t>
            </a:r>
            <a:r>
              <a:rPr lang="en-US" altLang="ja-JP" sz="5400" b="1" dirty="0">
                <a:solidFill>
                  <a:srgbClr val="0070C0"/>
                </a:solidFill>
              </a:rPr>
              <a:t>150</a:t>
            </a:r>
            <a:r>
              <a:rPr lang="ja-JP" altLang="en-US" sz="5400" b="1" dirty="0">
                <a:solidFill>
                  <a:srgbClr val="0070C0"/>
                </a:solidFill>
              </a:rPr>
              <a:t>＝</a:t>
            </a:r>
          </a:p>
        </p:txBody>
      </p:sp>
      <p:sp>
        <p:nvSpPr>
          <p:cNvPr id="4" name="テキスト ボックス 3">
            <a:extLst>
              <a:ext uri="{FF2B5EF4-FFF2-40B4-BE49-F238E27FC236}">
                <a16:creationId xmlns:a16="http://schemas.microsoft.com/office/drawing/2014/main" id="{CC84D64E-A506-43D5-4E81-C68215345DBC}"/>
              </a:ext>
            </a:extLst>
          </p:cNvPr>
          <p:cNvSpPr txBox="1"/>
          <p:nvPr/>
        </p:nvSpPr>
        <p:spPr>
          <a:xfrm>
            <a:off x="4741108" y="5342362"/>
            <a:ext cx="1529149" cy="1754326"/>
          </a:xfrm>
          <a:prstGeom prst="rect">
            <a:avLst/>
          </a:prstGeom>
          <a:noFill/>
        </p:spPr>
        <p:txBody>
          <a:bodyPr wrap="square">
            <a:spAutoFit/>
          </a:bodyPr>
          <a:lstStyle/>
          <a:p>
            <a:r>
              <a:rPr lang="en-US" altLang="ja-JP" sz="5400" b="1" dirty="0"/>
              <a:t>120</a:t>
            </a:r>
          </a:p>
          <a:p>
            <a:r>
              <a:rPr lang="en-US" altLang="ja-JP" sz="5400" b="1" dirty="0">
                <a:solidFill>
                  <a:srgbClr val="0070C0"/>
                </a:solidFill>
              </a:rPr>
              <a:t>150</a:t>
            </a:r>
            <a:endParaRPr lang="ja-JP" altLang="en-US" sz="5400" b="1" dirty="0">
              <a:solidFill>
                <a:srgbClr val="0070C0"/>
              </a:solidFill>
            </a:endParaRPr>
          </a:p>
        </p:txBody>
      </p:sp>
      <p:cxnSp>
        <p:nvCxnSpPr>
          <p:cNvPr id="5" name="直線コネクタ 4">
            <a:extLst>
              <a:ext uri="{FF2B5EF4-FFF2-40B4-BE49-F238E27FC236}">
                <a16:creationId xmlns:a16="http://schemas.microsoft.com/office/drawing/2014/main" id="{AF3582C7-060F-B7F7-F2EB-BAF9F22BA911}"/>
              </a:ext>
            </a:extLst>
          </p:cNvPr>
          <p:cNvCxnSpPr>
            <a:cxnSpLocks/>
          </p:cNvCxnSpPr>
          <p:nvPr/>
        </p:nvCxnSpPr>
        <p:spPr>
          <a:xfrm flipH="1">
            <a:off x="4786477" y="6182454"/>
            <a:ext cx="1273956" cy="0"/>
          </a:xfrm>
          <a:prstGeom prst="line">
            <a:avLst/>
          </a:prstGeom>
          <a:ln w="57150"/>
        </p:spPr>
        <p:style>
          <a:lnRef idx="1">
            <a:schemeClr val="dk1"/>
          </a:lnRef>
          <a:fillRef idx="0">
            <a:schemeClr val="dk1"/>
          </a:fillRef>
          <a:effectRef idx="0">
            <a:schemeClr val="dk1"/>
          </a:effectRef>
          <a:fontRef idx="minor">
            <a:schemeClr val="tx1"/>
          </a:fontRef>
        </p:style>
      </p:cxnSp>
      <p:sp>
        <p:nvSpPr>
          <p:cNvPr id="6" name="テキスト ボックス 5">
            <a:extLst>
              <a:ext uri="{FF2B5EF4-FFF2-40B4-BE49-F238E27FC236}">
                <a16:creationId xmlns:a16="http://schemas.microsoft.com/office/drawing/2014/main" id="{C0DE9A44-5122-D863-902E-889A3DC0F901}"/>
              </a:ext>
            </a:extLst>
          </p:cNvPr>
          <p:cNvSpPr txBox="1"/>
          <p:nvPr/>
        </p:nvSpPr>
        <p:spPr>
          <a:xfrm>
            <a:off x="6102996" y="5772237"/>
            <a:ext cx="999926" cy="923330"/>
          </a:xfrm>
          <a:prstGeom prst="rect">
            <a:avLst/>
          </a:prstGeom>
          <a:noFill/>
        </p:spPr>
        <p:txBody>
          <a:bodyPr wrap="square">
            <a:spAutoFit/>
          </a:bodyPr>
          <a:lstStyle/>
          <a:p>
            <a:r>
              <a:rPr lang="ja-JP" altLang="en-US" sz="5400" b="1" dirty="0">
                <a:solidFill>
                  <a:srgbClr val="0070C0"/>
                </a:solidFill>
              </a:rPr>
              <a:t>＝</a:t>
            </a:r>
          </a:p>
        </p:txBody>
      </p:sp>
      <p:sp>
        <p:nvSpPr>
          <p:cNvPr id="7" name="テキスト ボックス 6">
            <a:extLst>
              <a:ext uri="{FF2B5EF4-FFF2-40B4-BE49-F238E27FC236}">
                <a16:creationId xmlns:a16="http://schemas.microsoft.com/office/drawing/2014/main" id="{EF811625-A0F8-7A9E-9F9A-F18FF660A841}"/>
              </a:ext>
            </a:extLst>
          </p:cNvPr>
          <p:cNvSpPr txBox="1"/>
          <p:nvPr/>
        </p:nvSpPr>
        <p:spPr>
          <a:xfrm>
            <a:off x="6841296" y="5342362"/>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8" name="直線コネクタ 7">
            <a:extLst>
              <a:ext uri="{FF2B5EF4-FFF2-40B4-BE49-F238E27FC236}">
                <a16:creationId xmlns:a16="http://schemas.microsoft.com/office/drawing/2014/main" id="{811BE34F-1A67-B6DC-3059-97676904708D}"/>
              </a:ext>
            </a:extLst>
          </p:cNvPr>
          <p:cNvCxnSpPr>
            <a:cxnSpLocks/>
          </p:cNvCxnSpPr>
          <p:nvPr/>
        </p:nvCxnSpPr>
        <p:spPr>
          <a:xfrm flipH="1">
            <a:off x="6797220" y="6182454"/>
            <a:ext cx="599596" cy="0"/>
          </a:xfrm>
          <a:prstGeom prst="line">
            <a:avLst/>
          </a:prstGeom>
          <a:ln w="57150"/>
        </p:spPr>
        <p:style>
          <a:lnRef idx="1">
            <a:schemeClr val="dk1"/>
          </a:lnRef>
          <a:fillRef idx="0">
            <a:schemeClr val="dk1"/>
          </a:fillRef>
          <a:effectRef idx="0">
            <a:schemeClr val="dk1"/>
          </a:effectRef>
          <a:fontRef idx="minor">
            <a:schemeClr val="tx1"/>
          </a:fontRef>
        </p:style>
      </p:cxnSp>
      <p:sp>
        <p:nvSpPr>
          <p:cNvPr id="9" name="テキスト ボックス 8">
            <a:extLst>
              <a:ext uri="{FF2B5EF4-FFF2-40B4-BE49-F238E27FC236}">
                <a16:creationId xmlns:a16="http://schemas.microsoft.com/office/drawing/2014/main" id="{8F64A0D9-E61B-A26B-059A-0B900980A76A}"/>
              </a:ext>
            </a:extLst>
          </p:cNvPr>
          <p:cNvSpPr txBox="1"/>
          <p:nvPr/>
        </p:nvSpPr>
        <p:spPr>
          <a:xfrm>
            <a:off x="1545691" y="2402667"/>
            <a:ext cx="2794635" cy="923330"/>
          </a:xfrm>
          <a:prstGeom prst="rect">
            <a:avLst/>
          </a:prstGeom>
          <a:noFill/>
        </p:spPr>
        <p:txBody>
          <a:bodyPr wrap="square">
            <a:spAutoFit/>
          </a:bodyPr>
          <a:lstStyle/>
          <a:p>
            <a:r>
              <a:rPr lang="en-US" altLang="ja-JP" sz="5400" b="1" dirty="0"/>
              <a:t>40</a:t>
            </a:r>
            <a:r>
              <a:rPr lang="ja-JP" altLang="en-US" sz="5400" b="1" dirty="0">
                <a:solidFill>
                  <a:srgbClr val="FF0000"/>
                </a:solidFill>
              </a:rPr>
              <a:t>：</a:t>
            </a:r>
            <a:r>
              <a:rPr lang="en-US" altLang="ja-JP" sz="5400" b="1" dirty="0">
                <a:solidFill>
                  <a:srgbClr val="0070C0"/>
                </a:solidFill>
              </a:rPr>
              <a:t>50</a:t>
            </a:r>
            <a:endParaRPr lang="ja-JP" altLang="en-US" sz="5400" b="1" dirty="0">
              <a:solidFill>
                <a:srgbClr val="0070C0"/>
              </a:solidFill>
            </a:endParaRPr>
          </a:p>
        </p:txBody>
      </p:sp>
      <p:sp>
        <p:nvSpPr>
          <p:cNvPr id="10" name="テキスト ボックス 9">
            <a:extLst>
              <a:ext uri="{FF2B5EF4-FFF2-40B4-BE49-F238E27FC236}">
                <a16:creationId xmlns:a16="http://schemas.microsoft.com/office/drawing/2014/main" id="{2563A20B-4547-1F07-9E83-CFD8C59317CA}"/>
              </a:ext>
            </a:extLst>
          </p:cNvPr>
          <p:cNvSpPr txBox="1"/>
          <p:nvPr/>
        </p:nvSpPr>
        <p:spPr>
          <a:xfrm>
            <a:off x="1545690" y="3394563"/>
            <a:ext cx="3378799" cy="923330"/>
          </a:xfrm>
          <a:prstGeom prst="rect">
            <a:avLst/>
          </a:prstGeom>
          <a:noFill/>
        </p:spPr>
        <p:txBody>
          <a:bodyPr wrap="square">
            <a:spAutoFit/>
          </a:bodyPr>
          <a:lstStyle/>
          <a:p>
            <a:r>
              <a:rPr lang="en-US" altLang="ja-JP" sz="5400" b="1" dirty="0"/>
              <a:t>40</a:t>
            </a:r>
            <a:r>
              <a:rPr lang="en-US" altLang="ja-JP" sz="5400" b="1" dirty="0">
                <a:solidFill>
                  <a:srgbClr val="FF0000"/>
                </a:solidFill>
              </a:rPr>
              <a:t>÷</a:t>
            </a:r>
            <a:r>
              <a:rPr lang="en-US" altLang="ja-JP" sz="5400" b="1" dirty="0">
                <a:solidFill>
                  <a:srgbClr val="0070C0"/>
                </a:solidFill>
              </a:rPr>
              <a:t>50</a:t>
            </a:r>
            <a:r>
              <a:rPr lang="ja-JP" altLang="en-US" sz="5400" b="1" dirty="0">
                <a:solidFill>
                  <a:srgbClr val="0070C0"/>
                </a:solidFill>
              </a:rPr>
              <a:t>＝</a:t>
            </a:r>
          </a:p>
        </p:txBody>
      </p:sp>
      <p:sp>
        <p:nvSpPr>
          <p:cNvPr id="11" name="テキスト ボックス 10">
            <a:extLst>
              <a:ext uri="{FF2B5EF4-FFF2-40B4-BE49-F238E27FC236}">
                <a16:creationId xmlns:a16="http://schemas.microsoft.com/office/drawing/2014/main" id="{FBE766CD-B535-5690-DB7E-29793246A067}"/>
              </a:ext>
            </a:extLst>
          </p:cNvPr>
          <p:cNvSpPr txBox="1"/>
          <p:nvPr/>
        </p:nvSpPr>
        <p:spPr>
          <a:xfrm>
            <a:off x="4538820" y="2979065"/>
            <a:ext cx="1042705" cy="1754326"/>
          </a:xfrm>
          <a:prstGeom prst="rect">
            <a:avLst/>
          </a:prstGeom>
          <a:noFill/>
        </p:spPr>
        <p:txBody>
          <a:bodyPr wrap="square">
            <a:spAutoFit/>
          </a:bodyPr>
          <a:lstStyle/>
          <a:p>
            <a:r>
              <a:rPr lang="en-US" altLang="ja-JP" sz="5400" b="1" dirty="0"/>
              <a:t>40</a:t>
            </a:r>
          </a:p>
          <a:p>
            <a:r>
              <a:rPr lang="en-US" altLang="ja-JP" sz="5400" b="1" dirty="0">
                <a:solidFill>
                  <a:srgbClr val="0070C0"/>
                </a:solidFill>
              </a:rPr>
              <a:t>50</a:t>
            </a:r>
            <a:endParaRPr lang="ja-JP" altLang="en-US" sz="5400" b="1" dirty="0">
              <a:solidFill>
                <a:srgbClr val="0070C0"/>
              </a:solidFill>
            </a:endParaRPr>
          </a:p>
        </p:txBody>
      </p:sp>
      <p:cxnSp>
        <p:nvCxnSpPr>
          <p:cNvPr id="12" name="直線コネクタ 11">
            <a:extLst>
              <a:ext uri="{FF2B5EF4-FFF2-40B4-BE49-F238E27FC236}">
                <a16:creationId xmlns:a16="http://schemas.microsoft.com/office/drawing/2014/main" id="{90361624-5494-F5B1-111A-B6F4BEB7EDA6}"/>
              </a:ext>
            </a:extLst>
          </p:cNvPr>
          <p:cNvCxnSpPr>
            <a:cxnSpLocks/>
          </p:cNvCxnSpPr>
          <p:nvPr/>
        </p:nvCxnSpPr>
        <p:spPr>
          <a:xfrm flipH="1">
            <a:off x="4538820" y="3819157"/>
            <a:ext cx="1042705" cy="0"/>
          </a:xfrm>
          <a:prstGeom prst="line">
            <a:avLst/>
          </a:prstGeom>
          <a:ln w="57150"/>
        </p:spPr>
        <p:style>
          <a:lnRef idx="1">
            <a:schemeClr val="dk1"/>
          </a:lnRef>
          <a:fillRef idx="0">
            <a:schemeClr val="dk1"/>
          </a:fillRef>
          <a:effectRef idx="0">
            <a:schemeClr val="dk1"/>
          </a:effectRef>
          <a:fontRef idx="minor">
            <a:schemeClr val="tx1"/>
          </a:fontRef>
        </p:style>
      </p:cxnSp>
      <p:sp>
        <p:nvSpPr>
          <p:cNvPr id="13" name="テキスト ボックス 12">
            <a:extLst>
              <a:ext uri="{FF2B5EF4-FFF2-40B4-BE49-F238E27FC236}">
                <a16:creationId xmlns:a16="http://schemas.microsoft.com/office/drawing/2014/main" id="{71E6EE49-ED21-4ACF-4D4A-7D0E64760BE8}"/>
              </a:ext>
            </a:extLst>
          </p:cNvPr>
          <p:cNvSpPr txBox="1"/>
          <p:nvPr/>
        </p:nvSpPr>
        <p:spPr>
          <a:xfrm>
            <a:off x="5531956" y="3435670"/>
            <a:ext cx="999926" cy="923330"/>
          </a:xfrm>
          <a:prstGeom prst="rect">
            <a:avLst/>
          </a:prstGeom>
          <a:noFill/>
        </p:spPr>
        <p:txBody>
          <a:bodyPr wrap="square">
            <a:spAutoFit/>
          </a:bodyPr>
          <a:lstStyle/>
          <a:p>
            <a:r>
              <a:rPr lang="ja-JP" altLang="en-US" sz="5400" b="1" dirty="0">
                <a:solidFill>
                  <a:srgbClr val="0070C0"/>
                </a:solidFill>
              </a:rPr>
              <a:t>＝</a:t>
            </a:r>
          </a:p>
        </p:txBody>
      </p:sp>
      <p:grpSp>
        <p:nvGrpSpPr>
          <p:cNvPr id="17" name="グループ化 16">
            <a:extLst>
              <a:ext uri="{FF2B5EF4-FFF2-40B4-BE49-F238E27FC236}">
                <a16:creationId xmlns:a16="http://schemas.microsoft.com/office/drawing/2014/main" id="{0BB29718-C003-4E7B-D074-72BEF43CB896}"/>
              </a:ext>
            </a:extLst>
          </p:cNvPr>
          <p:cNvGrpSpPr/>
          <p:nvPr/>
        </p:nvGrpSpPr>
        <p:grpSpPr>
          <a:xfrm>
            <a:off x="6270257" y="2985688"/>
            <a:ext cx="1042705" cy="1754326"/>
            <a:chOff x="7890777" y="2272039"/>
            <a:chExt cx="1042705" cy="1754326"/>
          </a:xfrm>
        </p:grpSpPr>
        <p:sp>
          <p:nvSpPr>
            <p:cNvPr id="14" name="テキスト ボックス 13">
              <a:extLst>
                <a:ext uri="{FF2B5EF4-FFF2-40B4-BE49-F238E27FC236}">
                  <a16:creationId xmlns:a16="http://schemas.microsoft.com/office/drawing/2014/main" id="{CE4DB872-634D-9317-00A5-B3074EF2562F}"/>
                </a:ext>
              </a:extLst>
            </p:cNvPr>
            <p:cNvSpPr txBox="1"/>
            <p:nvPr/>
          </p:nvSpPr>
          <p:spPr>
            <a:xfrm>
              <a:off x="7890777" y="2272039"/>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15" name="直線コネクタ 14">
              <a:extLst>
                <a:ext uri="{FF2B5EF4-FFF2-40B4-BE49-F238E27FC236}">
                  <a16:creationId xmlns:a16="http://schemas.microsoft.com/office/drawing/2014/main" id="{F123A5BE-9211-7C79-AA4A-17838C4804A7}"/>
                </a:ext>
              </a:extLst>
            </p:cNvPr>
            <p:cNvCxnSpPr>
              <a:cxnSpLocks/>
            </p:cNvCxnSpPr>
            <p:nvPr/>
          </p:nvCxnSpPr>
          <p:spPr>
            <a:xfrm flipH="1">
              <a:off x="7890777" y="3112131"/>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16" name="テキスト ボックス 15">
            <a:extLst>
              <a:ext uri="{FF2B5EF4-FFF2-40B4-BE49-F238E27FC236}">
                <a16:creationId xmlns:a16="http://schemas.microsoft.com/office/drawing/2014/main" id="{09C9FC9B-7FDF-6979-2392-D536F67FE71A}"/>
              </a:ext>
            </a:extLst>
          </p:cNvPr>
          <p:cNvSpPr txBox="1"/>
          <p:nvPr/>
        </p:nvSpPr>
        <p:spPr>
          <a:xfrm>
            <a:off x="5492103" y="571610"/>
            <a:ext cx="2105812"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だね</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grpSp>
        <p:nvGrpSpPr>
          <p:cNvPr id="18" name="グループ化 17">
            <a:extLst>
              <a:ext uri="{FF2B5EF4-FFF2-40B4-BE49-F238E27FC236}">
                <a16:creationId xmlns:a16="http://schemas.microsoft.com/office/drawing/2014/main" id="{6ECBB995-F74F-F4EC-5865-21E90BD833CA}"/>
              </a:ext>
            </a:extLst>
          </p:cNvPr>
          <p:cNvGrpSpPr/>
          <p:nvPr/>
        </p:nvGrpSpPr>
        <p:grpSpPr>
          <a:xfrm>
            <a:off x="4892506" y="101911"/>
            <a:ext cx="1042705" cy="1754326"/>
            <a:chOff x="7890777" y="2272039"/>
            <a:chExt cx="1042705" cy="1754326"/>
          </a:xfrm>
        </p:grpSpPr>
        <p:sp>
          <p:nvSpPr>
            <p:cNvPr id="19" name="テキスト ボックス 18">
              <a:extLst>
                <a:ext uri="{FF2B5EF4-FFF2-40B4-BE49-F238E27FC236}">
                  <a16:creationId xmlns:a16="http://schemas.microsoft.com/office/drawing/2014/main" id="{0383F667-7ACB-CC40-01D2-1050947DA127}"/>
                </a:ext>
              </a:extLst>
            </p:cNvPr>
            <p:cNvSpPr txBox="1"/>
            <p:nvPr/>
          </p:nvSpPr>
          <p:spPr>
            <a:xfrm>
              <a:off x="7890777" y="2272039"/>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20" name="直線コネクタ 19">
              <a:extLst>
                <a:ext uri="{FF2B5EF4-FFF2-40B4-BE49-F238E27FC236}">
                  <a16:creationId xmlns:a16="http://schemas.microsoft.com/office/drawing/2014/main" id="{DBB307ED-90B8-B6CC-3FEC-760DA18C4CC1}"/>
                </a:ext>
              </a:extLst>
            </p:cNvPr>
            <p:cNvCxnSpPr>
              <a:cxnSpLocks/>
            </p:cNvCxnSpPr>
            <p:nvPr/>
          </p:nvCxnSpPr>
          <p:spPr>
            <a:xfrm flipH="1">
              <a:off x="7890777" y="3112131"/>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21" name="テキスト ボックス 20">
            <a:extLst>
              <a:ext uri="{FF2B5EF4-FFF2-40B4-BE49-F238E27FC236}">
                <a16:creationId xmlns:a16="http://schemas.microsoft.com/office/drawing/2014/main" id="{C70F4CF0-ACC5-82BB-52D9-73FB5479BAFC}"/>
              </a:ext>
            </a:extLst>
          </p:cNvPr>
          <p:cNvSpPr txBox="1"/>
          <p:nvPr/>
        </p:nvSpPr>
        <p:spPr>
          <a:xfrm>
            <a:off x="321008" y="571610"/>
            <a:ext cx="4833123"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どちらもかげは棒の</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sp>
        <p:nvSpPr>
          <p:cNvPr id="23" name="テキスト ボックス 22">
            <a:extLst>
              <a:ext uri="{FF2B5EF4-FFF2-40B4-BE49-F238E27FC236}">
                <a16:creationId xmlns:a16="http://schemas.microsoft.com/office/drawing/2014/main" id="{990F2AD3-B1BB-15FA-206B-B5F756D0CF99}"/>
              </a:ext>
            </a:extLst>
          </p:cNvPr>
          <p:cNvSpPr txBox="1"/>
          <p:nvPr/>
        </p:nvSpPr>
        <p:spPr>
          <a:xfrm>
            <a:off x="6410751" y="1380170"/>
            <a:ext cx="5781249" cy="1754326"/>
          </a:xfrm>
          <a:prstGeom prst="rect">
            <a:avLst/>
          </a:prstGeom>
          <a:noFill/>
        </p:spPr>
        <p:txBody>
          <a:bodyPr wrap="square">
            <a:spAutoFit/>
          </a:bodyPr>
          <a:lstStyle/>
          <a:p>
            <a:r>
              <a:rPr lang="ja-JP" altLang="en-US" sz="5400" b="1" dirty="0">
                <a:solidFill>
                  <a:srgbClr val="FF0000"/>
                </a:solidFill>
              </a:rPr>
              <a:t>この　　を</a:t>
            </a:r>
            <a:endParaRPr lang="en-US" altLang="ja-JP" sz="5400" b="1" dirty="0">
              <a:solidFill>
                <a:srgbClr val="FF0000"/>
              </a:solidFill>
            </a:endParaRPr>
          </a:p>
          <a:p>
            <a:r>
              <a:rPr lang="ja-JP" altLang="en-US" sz="5400" b="1" dirty="0">
                <a:solidFill>
                  <a:srgbClr val="FF0000"/>
                </a:solidFill>
              </a:rPr>
              <a:t>比の値</a:t>
            </a:r>
            <a:r>
              <a:rPr lang="ja-JP" altLang="en-US" sz="5400" b="1" dirty="0"/>
              <a:t>といいます</a:t>
            </a:r>
            <a:endParaRPr lang="ja-JP" altLang="en-US" sz="4000" dirty="0"/>
          </a:p>
        </p:txBody>
      </p:sp>
      <p:grpSp>
        <p:nvGrpSpPr>
          <p:cNvPr id="24" name="グループ化 23">
            <a:extLst>
              <a:ext uri="{FF2B5EF4-FFF2-40B4-BE49-F238E27FC236}">
                <a16:creationId xmlns:a16="http://schemas.microsoft.com/office/drawing/2014/main" id="{A2560A08-F2B7-7F30-260D-A9A55D223A10}"/>
              </a:ext>
            </a:extLst>
          </p:cNvPr>
          <p:cNvGrpSpPr/>
          <p:nvPr/>
        </p:nvGrpSpPr>
        <p:grpSpPr>
          <a:xfrm>
            <a:off x="8258670" y="725724"/>
            <a:ext cx="1042705" cy="1754326"/>
            <a:chOff x="7890777" y="2272039"/>
            <a:chExt cx="1042705" cy="1754326"/>
          </a:xfrm>
        </p:grpSpPr>
        <p:sp>
          <p:nvSpPr>
            <p:cNvPr id="25" name="テキスト ボックス 24">
              <a:extLst>
                <a:ext uri="{FF2B5EF4-FFF2-40B4-BE49-F238E27FC236}">
                  <a16:creationId xmlns:a16="http://schemas.microsoft.com/office/drawing/2014/main" id="{53030B6D-9E09-4056-037A-E3970EB801C5}"/>
                </a:ext>
              </a:extLst>
            </p:cNvPr>
            <p:cNvSpPr txBox="1"/>
            <p:nvPr/>
          </p:nvSpPr>
          <p:spPr>
            <a:xfrm>
              <a:off x="7890777" y="2272039"/>
              <a:ext cx="1042705" cy="1754326"/>
            </a:xfrm>
            <a:prstGeom prst="rect">
              <a:avLst/>
            </a:prstGeom>
            <a:noFill/>
          </p:spPr>
          <p:txBody>
            <a:bodyPr wrap="square">
              <a:spAutoFit/>
            </a:bodyPr>
            <a:lstStyle/>
            <a:p>
              <a:r>
                <a:rPr lang="en-US" altLang="ja-JP" sz="5400" b="1" dirty="0"/>
                <a:t>4</a:t>
              </a:r>
            </a:p>
            <a:p>
              <a:r>
                <a:rPr lang="en-US" altLang="ja-JP" sz="5400" b="1" dirty="0">
                  <a:solidFill>
                    <a:srgbClr val="0070C0"/>
                  </a:solidFill>
                </a:rPr>
                <a:t>5</a:t>
              </a:r>
              <a:endParaRPr lang="ja-JP" altLang="en-US" sz="5400" b="1" dirty="0">
                <a:solidFill>
                  <a:srgbClr val="0070C0"/>
                </a:solidFill>
              </a:endParaRPr>
            </a:p>
          </p:txBody>
        </p:sp>
        <p:cxnSp>
          <p:nvCxnSpPr>
            <p:cNvPr id="26" name="直線コネクタ 25">
              <a:extLst>
                <a:ext uri="{FF2B5EF4-FFF2-40B4-BE49-F238E27FC236}">
                  <a16:creationId xmlns:a16="http://schemas.microsoft.com/office/drawing/2014/main" id="{F9C23FB7-57DF-BE15-8B3B-16B12AF2E8CE}"/>
                </a:ext>
              </a:extLst>
            </p:cNvPr>
            <p:cNvCxnSpPr>
              <a:cxnSpLocks/>
            </p:cNvCxnSpPr>
            <p:nvPr/>
          </p:nvCxnSpPr>
          <p:spPr>
            <a:xfrm flipH="1">
              <a:off x="7890777" y="3112131"/>
              <a:ext cx="599596" cy="0"/>
            </a:xfrm>
            <a:prstGeom prst="line">
              <a:avLst/>
            </a:prstGeom>
            <a:ln w="57150"/>
          </p:spPr>
          <p:style>
            <a:lnRef idx="1">
              <a:schemeClr val="dk1"/>
            </a:lnRef>
            <a:fillRef idx="0">
              <a:schemeClr val="dk1"/>
            </a:fillRef>
            <a:effectRef idx="0">
              <a:schemeClr val="dk1"/>
            </a:effectRef>
            <a:fontRef idx="minor">
              <a:schemeClr val="tx1"/>
            </a:fontRef>
          </p:style>
        </p:cxnSp>
      </p:grpSp>
      <p:sp>
        <p:nvSpPr>
          <p:cNvPr id="27" name="テキスト ボックス 26">
            <a:extLst>
              <a:ext uri="{FF2B5EF4-FFF2-40B4-BE49-F238E27FC236}">
                <a16:creationId xmlns:a16="http://schemas.microsoft.com/office/drawing/2014/main" id="{E4920037-473C-5738-3C98-CB8D34EAA476}"/>
              </a:ext>
            </a:extLst>
          </p:cNvPr>
          <p:cNvSpPr txBox="1"/>
          <p:nvPr/>
        </p:nvSpPr>
        <p:spPr>
          <a:xfrm>
            <a:off x="6869853" y="3401186"/>
            <a:ext cx="2502049" cy="923330"/>
          </a:xfrm>
          <a:prstGeom prst="rect">
            <a:avLst/>
          </a:prstGeom>
          <a:noFill/>
        </p:spPr>
        <p:txBody>
          <a:bodyPr wrap="square">
            <a:spAutoFit/>
          </a:bodyPr>
          <a:lstStyle/>
          <a:p>
            <a:r>
              <a:rPr lang="ja-JP" altLang="en-US" sz="5400" b="1" dirty="0">
                <a:solidFill>
                  <a:srgbClr val="FF0000"/>
                </a:solidFill>
              </a:rPr>
              <a:t>比の値</a:t>
            </a:r>
            <a:endParaRPr lang="ja-JP" altLang="en-US" sz="4000" dirty="0"/>
          </a:p>
        </p:txBody>
      </p:sp>
      <p:sp>
        <p:nvSpPr>
          <p:cNvPr id="28" name="テキスト ボックス 27">
            <a:extLst>
              <a:ext uri="{FF2B5EF4-FFF2-40B4-BE49-F238E27FC236}">
                <a16:creationId xmlns:a16="http://schemas.microsoft.com/office/drawing/2014/main" id="{44B8DD4E-BCE0-A365-A264-B6E5828048E9}"/>
              </a:ext>
            </a:extLst>
          </p:cNvPr>
          <p:cNvSpPr txBox="1"/>
          <p:nvPr/>
        </p:nvSpPr>
        <p:spPr>
          <a:xfrm>
            <a:off x="7362648" y="5659728"/>
            <a:ext cx="2502049" cy="923330"/>
          </a:xfrm>
          <a:prstGeom prst="rect">
            <a:avLst/>
          </a:prstGeom>
          <a:noFill/>
        </p:spPr>
        <p:txBody>
          <a:bodyPr wrap="square">
            <a:spAutoFit/>
          </a:bodyPr>
          <a:lstStyle/>
          <a:p>
            <a:r>
              <a:rPr lang="ja-JP" altLang="en-US" sz="5400" b="1" dirty="0">
                <a:solidFill>
                  <a:srgbClr val="FF0000"/>
                </a:solidFill>
              </a:rPr>
              <a:t>比の値</a:t>
            </a:r>
            <a:endParaRPr lang="ja-JP" altLang="en-US" sz="4000" dirty="0"/>
          </a:p>
        </p:txBody>
      </p:sp>
    </p:spTree>
    <p:extLst>
      <p:ext uri="{BB962C8B-B14F-4D97-AF65-F5344CB8AC3E}">
        <p14:creationId xmlns:p14="http://schemas.microsoft.com/office/powerpoint/2010/main" val="184674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7" grpId="0"/>
      <p:bldP spid="2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D88DE81-D016-4EBD-8F5F-004478215F34}"/>
              </a:ext>
            </a:extLst>
          </p:cNvPr>
          <p:cNvSpPr txBox="1"/>
          <p:nvPr/>
        </p:nvSpPr>
        <p:spPr>
          <a:xfrm>
            <a:off x="2663615" y="12198"/>
            <a:ext cx="9412121" cy="1323439"/>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A</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a:t>
            </a: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B</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であらわされる比で，</a:t>
            </a: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A</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が</a:t>
            </a: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B</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の何倍になっているかを表す数を</a:t>
            </a:r>
            <a:r>
              <a:rPr kumimoji="0" lang="ja-JP" altLang="en-US" sz="4000" b="1" i="0"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rPr>
              <a:t>比の値</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といいます。</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grpSp>
        <p:nvGrpSpPr>
          <p:cNvPr id="2" name="グループ化 1">
            <a:extLst>
              <a:ext uri="{FF2B5EF4-FFF2-40B4-BE49-F238E27FC236}">
                <a16:creationId xmlns:a16="http://schemas.microsoft.com/office/drawing/2014/main" id="{19836A49-2A65-DFCB-12F0-C81EC39A0084}"/>
              </a:ext>
            </a:extLst>
          </p:cNvPr>
          <p:cNvGrpSpPr/>
          <p:nvPr/>
        </p:nvGrpSpPr>
        <p:grpSpPr>
          <a:xfrm>
            <a:off x="2619652" y="3081099"/>
            <a:ext cx="1034039" cy="1938992"/>
            <a:chOff x="2505352" y="3714945"/>
            <a:chExt cx="1034039" cy="1938992"/>
          </a:xfrm>
        </p:grpSpPr>
        <p:sp>
          <p:nvSpPr>
            <p:cNvPr id="8" name="テキスト ボックス 7">
              <a:extLst>
                <a:ext uri="{FF2B5EF4-FFF2-40B4-BE49-F238E27FC236}">
                  <a16:creationId xmlns:a16="http://schemas.microsoft.com/office/drawing/2014/main" id="{9D9382A8-6B42-4C60-B4B7-038603245C81}"/>
                </a:ext>
              </a:extLst>
            </p:cNvPr>
            <p:cNvSpPr txBox="1"/>
            <p:nvPr/>
          </p:nvSpPr>
          <p:spPr>
            <a:xfrm>
              <a:off x="2505352" y="3714945"/>
              <a:ext cx="1034039" cy="1938992"/>
            </a:xfrm>
            <a:prstGeom prst="rect">
              <a:avLst/>
            </a:prstGeom>
            <a:noFill/>
          </p:spPr>
          <p:txBody>
            <a:bodyPr wrap="square">
              <a:spAutoFit/>
            </a:bodyPr>
            <a:lstStyle/>
            <a:p>
              <a:r>
                <a:rPr lang="en-US" altLang="ja-JP" sz="4800" dirty="0"/>
                <a:t> </a:t>
              </a:r>
              <a:r>
                <a:rPr lang="en-US" altLang="ja-JP" sz="6000" b="1" dirty="0">
                  <a:solidFill>
                    <a:srgbClr val="FF0000"/>
                  </a:solidFill>
                </a:rPr>
                <a:t>A</a:t>
              </a:r>
            </a:p>
            <a:p>
              <a:r>
                <a:rPr lang="en-US" altLang="ja-JP" sz="6000" b="1" dirty="0">
                  <a:solidFill>
                    <a:srgbClr val="FF0000"/>
                  </a:solidFill>
                </a:rPr>
                <a:t> B</a:t>
              </a:r>
              <a:endParaRPr lang="ja-JP" altLang="en-US" sz="4800" b="1" dirty="0">
                <a:solidFill>
                  <a:srgbClr val="FF0000"/>
                </a:solidFill>
              </a:endParaRPr>
            </a:p>
          </p:txBody>
        </p:sp>
        <p:cxnSp>
          <p:nvCxnSpPr>
            <p:cNvPr id="9" name="直線コネクタ 8">
              <a:extLst>
                <a:ext uri="{FF2B5EF4-FFF2-40B4-BE49-F238E27FC236}">
                  <a16:creationId xmlns:a16="http://schemas.microsoft.com/office/drawing/2014/main" id="{07733A33-87D9-4063-BA90-BFB14D61CE26}"/>
                </a:ext>
              </a:extLst>
            </p:cNvPr>
            <p:cNvCxnSpPr>
              <a:cxnSpLocks/>
            </p:cNvCxnSpPr>
            <p:nvPr/>
          </p:nvCxnSpPr>
          <p:spPr>
            <a:xfrm>
              <a:off x="2663615" y="4621849"/>
              <a:ext cx="814232" cy="0"/>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grpSp>
      <p:sp>
        <p:nvSpPr>
          <p:cNvPr id="13" name="テキスト ボックス 12">
            <a:extLst>
              <a:ext uri="{FF2B5EF4-FFF2-40B4-BE49-F238E27FC236}">
                <a16:creationId xmlns:a16="http://schemas.microsoft.com/office/drawing/2014/main" id="{CDFFCD1E-CE84-433D-B1B5-F2527A1E3C64}"/>
              </a:ext>
            </a:extLst>
          </p:cNvPr>
          <p:cNvSpPr txBox="1"/>
          <p:nvPr/>
        </p:nvSpPr>
        <p:spPr>
          <a:xfrm>
            <a:off x="2465497" y="2183376"/>
            <a:ext cx="2747609" cy="830997"/>
          </a:xfrm>
          <a:prstGeom prst="rect">
            <a:avLst/>
          </a:prstGeom>
          <a:noFill/>
        </p:spPr>
        <p:txBody>
          <a:bodyPr wrap="square">
            <a:spAutoFit/>
          </a:bodyPr>
          <a:lstStyle/>
          <a:p>
            <a:r>
              <a:rPr lang="en-US" altLang="ja-JP" sz="4800" b="1" dirty="0"/>
              <a:t>A</a:t>
            </a:r>
            <a:r>
              <a:rPr lang="ja-JP" altLang="en-US" sz="4800" b="1" dirty="0"/>
              <a:t> ： </a:t>
            </a:r>
            <a:r>
              <a:rPr lang="en-US" altLang="ja-JP" sz="4800" b="1" dirty="0"/>
              <a:t>B</a:t>
            </a:r>
          </a:p>
        </p:txBody>
      </p:sp>
      <p:sp>
        <p:nvSpPr>
          <p:cNvPr id="15" name="テキスト ボックス 14">
            <a:extLst>
              <a:ext uri="{FF2B5EF4-FFF2-40B4-BE49-F238E27FC236}">
                <a16:creationId xmlns:a16="http://schemas.microsoft.com/office/drawing/2014/main" id="{6B2815AA-6403-44D5-8DC4-D82053583B3F}"/>
              </a:ext>
            </a:extLst>
          </p:cNvPr>
          <p:cNvSpPr txBox="1"/>
          <p:nvPr/>
        </p:nvSpPr>
        <p:spPr>
          <a:xfrm>
            <a:off x="7227387" y="1680351"/>
            <a:ext cx="2636237" cy="830997"/>
          </a:xfrm>
          <a:prstGeom prst="rect">
            <a:avLst/>
          </a:prstGeom>
          <a:noFill/>
        </p:spPr>
        <p:txBody>
          <a:bodyPr wrap="square">
            <a:spAutoFit/>
          </a:bodyPr>
          <a:lstStyle/>
          <a:p>
            <a:r>
              <a:rPr lang="en-US" altLang="ja-JP" sz="4800" b="1" dirty="0"/>
              <a:t>5</a:t>
            </a:r>
            <a:r>
              <a:rPr lang="ja-JP" altLang="en-US" sz="4800" b="1" dirty="0"/>
              <a:t> ： </a:t>
            </a:r>
            <a:r>
              <a:rPr lang="en-US" altLang="ja-JP" sz="4800" b="1" dirty="0"/>
              <a:t>10</a:t>
            </a:r>
          </a:p>
        </p:txBody>
      </p:sp>
      <p:sp>
        <p:nvSpPr>
          <p:cNvPr id="16" name="テキスト ボックス 15">
            <a:extLst>
              <a:ext uri="{FF2B5EF4-FFF2-40B4-BE49-F238E27FC236}">
                <a16:creationId xmlns:a16="http://schemas.microsoft.com/office/drawing/2014/main" id="{C76B272E-6CF9-4D07-8D58-01A86243B327}"/>
              </a:ext>
            </a:extLst>
          </p:cNvPr>
          <p:cNvSpPr txBox="1"/>
          <p:nvPr/>
        </p:nvSpPr>
        <p:spPr>
          <a:xfrm>
            <a:off x="5957532" y="1859949"/>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7" name="テキスト ボックス 16">
            <a:extLst>
              <a:ext uri="{FF2B5EF4-FFF2-40B4-BE49-F238E27FC236}">
                <a16:creationId xmlns:a16="http://schemas.microsoft.com/office/drawing/2014/main" id="{8AF4494C-713F-4D6E-8BA7-D35718D3D31A}"/>
              </a:ext>
            </a:extLst>
          </p:cNvPr>
          <p:cNvSpPr txBox="1"/>
          <p:nvPr/>
        </p:nvSpPr>
        <p:spPr>
          <a:xfrm>
            <a:off x="6138562" y="3266236"/>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32" name="テキスト ボックス 31">
            <a:extLst>
              <a:ext uri="{FF2B5EF4-FFF2-40B4-BE49-F238E27FC236}">
                <a16:creationId xmlns:a16="http://schemas.microsoft.com/office/drawing/2014/main" id="{B2B79DC0-369A-4D49-B065-DF654BA85EA8}"/>
              </a:ext>
            </a:extLst>
          </p:cNvPr>
          <p:cNvSpPr txBox="1"/>
          <p:nvPr/>
        </p:nvSpPr>
        <p:spPr>
          <a:xfrm>
            <a:off x="1131283" y="2265047"/>
            <a:ext cx="842608" cy="707886"/>
          </a:xfrm>
          <a:prstGeom prst="rect">
            <a:avLst/>
          </a:prstGeom>
          <a:noFill/>
        </p:spPr>
        <p:txBody>
          <a:bodyPr wrap="square">
            <a:spAutoFit/>
          </a:bodyPr>
          <a:lstStyle/>
          <a:p>
            <a:r>
              <a:rPr lang="ja-JP" altLang="en-US" sz="4000" b="1" dirty="0"/>
              <a:t>比</a:t>
            </a:r>
            <a:endParaRPr lang="ja-JP" altLang="en-US" sz="2800" dirty="0"/>
          </a:p>
        </p:txBody>
      </p:sp>
      <p:sp>
        <p:nvSpPr>
          <p:cNvPr id="33" name="テキスト ボックス 32">
            <a:extLst>
              <a:ext uri="{FF2B5EF4-FFF2-40B4-BE49-F238E27FC236}">
                <a16:creationId xmlns:a16="http://schemas.microsoft.com/office/drawing/2014/main" id="{EA6247AA-EA01-4910-B5C2-24A735685A1A}"/>
              </a:ext>
            </a:extLst>
          </p:cNvPr>
          <p:cNvSpPr txBox="1"/>
          <p:nvPr/>
        </p:nvSpPr>
        <p:spPr>
          <a:xfrm>
            <a:off x="745618" y="3822808"/>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24" name="テキスト ボックス 23">
            <a:extLst>
              <a:ext uri="{FF2B5EF4-FFF2-40B4-BE49-F238E27FC236}">
                <a16:creationId xmlns:a16="http://schemas.microsoft.com/office/drawing/2014/main" id="{BD039CC8-951F-4E6D-9357-18B76B1047C7}"/>
              </a:ext>
            </a:extLst>
          </p:cNvPr>
          <p:cNvSpPr txBox="1"/>
          <p:nvPr/>
        </p:nvSpPr>
        <p:spPr>
          <a:xfrm>
            <a:off x="204540" y="58364"/>
            <a:ext cx="2459075" cy="923330"/>
          </a:xfrm>
          <a:prstGeom prst="rect">
            <a:avLst/>
          </a:prstGeom>
          <a:noFill/>
        </p:spPr>
        <p:txBody>
          <a:bodyPr wrap="square">
            <a:spAutoFit/>
          </a:bodyPr>
          <a:lstStyle/>
          <a:p>
            <a:r>
              <a:rPr lang="ja-JP" altLang="en-US" sz="5400" b="1" dirty="0">
                <a:solidFill>
                  <a:srgbClr val="FF0000"/>
                </a:solidFill>
              </a:rPr>
              <a:t>比の値</a:t>
            </a:r>
            <a:endParaRPr lang="ja-JP" altLang="en-US" sz="4000" dirty="0"/>
          </a:p>
        </p:txBody>
      </p:sp>
      <p:sp>
        <p:nvSpPr>
          <p:cNvPr id="25" name="テキスト ボックス 24">
            <a:extLst>
              <a:ext uri="{FF2B5EF4-FFF2-40B4-BE49-F238E27FC236}">
                <a16:creationId xmlns:a16="http://schemas.microsoft.com/office/drawing/2014/main" id="{18347DC7-B7D9-4122-87B3-01B97B0CE0E2}"/>
              </a:ext>
            </a:extLst>
          </p:cNvPr>
          <p:cNvSpPr txBox="1"/>
          <p:nvPr/>
        </p:nvSpPr>
        <p:spPr>
          <a:xfrm>
            <a:off x="5690100" y="5210856"/>
            <a:ext cx="4453622"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4000" dirty="0">
                <a:solidFill>
                  <a:srgbClr val="454545"/>
                </a:solidFill>
                <a:latin typeface="ＭＳ Ｐゴシック" panose="020B0600070205080204" pitchFamily="50" charset="-128"/>
                <a:ea typeface="ＭＳ Ｐゴシック" panose="020B0600070205080204" pitchFamily="50" charset="-128"/>
              </a:rPr>
              <a:t>10</a:t>
            </a:r>
            <a:r>
              <a:rPr kumimoji="0" lang="ja-JP" altLang="en-US" sz="4000" dirty="0">
                <a:solidFill>
                  <a:srgbClr val="454545"/>
                </a:solidFill>
                <a:latin typeface="ＭＳ Ｐゴシック" panose="020B0600070205080204" pitchFamily="50" charset="-128"/>
                <a:ea typeface="ＭＳ Ｐゴシック" panose="020B0600070205080204" pitchFamily="50" charset="-128"/>
              </a:rPr>
              <a:t>の      にあたる。</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grpSp>
        <p:nvGrpSpPr>
          <p:cNvPr id="7" name="グループ化 6">
            <a:extLst>
              <a:ext uri="{FF2B5EF4-FFF2-40B4-BE49-F238E27FC236}">
                <a16:creationId xmlns:a16="http://schemas.microsoft.com/office/drawing/2014/main" id="{E0E9F0CF-128A-4728-A598-B66EC0EEBA45}"/>
              </a:ext>
            </a:extLst>
          </p:cNvPr>
          <p:cNvGrpSpPr/>
          <p:nvPr/>
        </p:nvGrpSpPr>
        <p:grpSpPr>
          <a:xfrm>
            <a:off x="6873499" y="4950448"/>
            <a:ext cx="1043412" cy="1291003"/>
            <a:chOff x="8682848" y="2717370"/>
            <a:chExt cx="1043412" cy="1291003"/>
          </a:xfrm>
        </p:grpSpPr>
        <p:sp>
          <p:nvSpPr>
            <p:cNvPr id="18" name="テキスト ボックス 17">
              <a:extLst>
                <a:ext uri="{FF2B5EF4-FFF2-40B4-BE49-F238E27FC236}">
                  <a16:creationId xmlns:a16="http://schemas.microsoft.com/office/drawing/2014/main" id="{55F76E7A-F8C0-46EA-B911-AC28A3EE5BF3}"/>
                </a:ext>
              </a:extLst>
            </p:cNvPr>
            <p:cNvSpPr txBox="1"/>
            <p:nvPr/>
          </p:nvSpPr>
          <p:spPr>
            <a:xfrm>
              <a:off x="8692221" y="3177376"/>
              <a:ext cx="1034039" cy="830997"/>
            </a:xfrm>
            <a:prstGeom prst="rect">
              <a:avLst/>
            </a:prstGeom>
            <a:noFill/>
          </p:spPr>
          <p:txBody>
            <a:bodyPr wrap="square">
              <a:spAutoFit/>
            </a:bodyPr>
            <a:lstStyle/>
            <a:p>
              <a:r>
                <a:rPr lang="en-US" altLang="ja-JP" sz="4800" dirty="0"/>
                <a:t> </a:t>
              </a:r>
              <a:r>
                <a:rPr lang="en-US" altLang="ja-JP" sz="3600" b="1" dirty="0"/>
                <a:t>2</a:t>
              </a:r>
              <a:endParaRPr lang="ja-JP" altLang="en-US" sz="4800" b="1" dirty="0"/>
            </a:p>
          </p:txBody>
        </p:sp>
        <p:cxnSp>
          <p:nvCxnSpPr>
            <p:cNvPr id="19" name="直線コネクタ 18">
              <a:extLst>
                <a:ext uri="{FF2B5EF4-FFF2-40B4-BE49-F238E27FC236}">
                  <a16:creationId xmlns:a16="http://schemas.microsoft.com/office/drawing/2014/main" id="{1A315DDA-1F34-4513-BC38-9D759DA0B124}"/>
                </a:ext>
              </a:extLst>
            </p:cNvPr>
            <p:cNvCxnSpPr>
              <a:cxnSpLocks/>
            </p:cNvCxnSpPr>
            <p:nvPr/>
          </p:nvCxnSpPr>
          <p:spPr>
            <a:xfrm>
              <a:off x="8808364" y="3355248"/>
              <a:ext cx="590159" cy="0"/>
            </a:xfrm>
            <a:prstGeom prst="line">
              <a:avLst/>
            </a:prstGeom>
            <a:ln w="38100"/>
          </p:spPr>
          <p:style>
            <a:lnRef idx="1">
              <a:schemeClr val="dk1"/>
            </a:lnRef>
            <a:fillRef idx="0">
              <a:schemeClr val="dk1"/>
            </a:fillRef>
            <a:effectRef idx="0">
              <a:schemeClr val="dk1"/>
            </a:effectRef>
            <a:fontRef idx="minor">
              <a:schemeClr val="tx1"/>
            </a:fontRef>
          </p:style>
        </p:cxnSp>
        <p:sp>
          <p:nvSpPr>
            <p:cNvPr id="28" name="テキスト ボックス 27">
              <a:extLst>
                <a:ext uri="{FF2B5EF4-FFF2-40B4-BE49-F238E27FC236}">
                  <a16:creationId xmlns:a16="http://schemas.microsoft.com/office/drawing/2014/main" id="{ABA6AE16-F43D-4C8F-AA55-8C0690CBE42C}"/>
                </a:ext>
              </a:extLst>
            </p:cNvPr>
            <p:cNvSpPr txBox="1"/>
            <p:nvPr/>
          </p:nvSpPr>
          <p:spPr>
            <a:xfrm>
              <a:off x="8682848" y="2717370"/>
              <a:ext cx="724301" cy="830997"/>
            </a:xfrm>
            <a:prstGeom prst="rect">
              <a:avLst/>
            </a:prstGeom>
            <a:noFill/>
          </p:spPr>
          <p:txBody>
            <a:bodyPr wrap="square">
              <a:spAutoFit/>
            </a:bodyPr>
            <a:lstStyle/>
            <a:p>
              <a:r>
                <a:rPr lang="en-US" altLang="ja-JP" sz="4800" dirty="0"/>
                <a:t> </a:t>
              </a:r>
              <a:r>
                <a:rPr lang="en-US" altLang="ja-JP" sz="3600" b="1" dirty="0"/>
                <a:t>1</a:t>
              </a:r>
            </a:p>
          </p:txBody>
        </p:sp>
      </p:grpSp>
      <p:sp>
        <p:nvSpPr>
          <p:cNvPr id="30" name="テキスト ボックス 29">
            <a:extLst>
              <a:ext uri="{FF2B5EF4-FFF2-40B4-BE49-F238E27FC236}">
                <a16:creationId xmlns:a16="http://schemas.microsoft.com/office/drawing/2014/main" id="{C7EEC45D-90ED-4D63-9D40-BCF14D0F37E6}"/>
              </a:ext>
            </a:extLst>
          </p:cNvPr>
          <p:cNvSpPr txBox="1"/>
          <p:nvPr/>
        </p:nvSpPr>
        <p:spPr>
          <a:xfrm>
            <a:off x="5407087" y="4489371"/>
            <a:ext cx="6436843"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4000" b="1" dirty="0">
                <a:solidFill>
                  <a:srgbClr val="454545"/>
                </a:solidFill>
                <a:latin typeface="ＭＳ Ｐゴシック" panose="020B0600070205080204" pitchFamily="50" charset="-128"/>
                <a:ea typeface="ＭＳ Ｐゴシック" panose="020B0600070205080204" pitchFamily="50" charset="-128"/>
              </a:rPr>
              <a:t>10</a:t>
            </a:r>
            <a:r>
              <a:rPr kumimoji="0" lang="ja-JP"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を</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もと</a:t>
            </a:r>
            <a:r>
              <a:rPr kumimoji="0" lang="ja-JP" altLang="en-US" sz="4000" b="1" dirty="0">
                <a:solidFill>
                  <a:srgbClr val="454545"/>
                </a:solidFill>
                <a:latin typeface="ＭＳ Ｐゴシック" panose="020B0600070205080204" pitchFamily="50" charset="-128"/>
                <a:ea typeface="ＭＳ Ｐゴシック" panose="020B0600070205080204" pitchFamily="50" charset="-128"/>
              </a:rPr>
              <a:t>に</a:t>
            </a:r>
            <a:r>
              <a:rPr kumimoji="0" lang="ja-JP" altLang="ja-JP" sz="4000" b="0"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したときに、</a:t>
            </a:r>
            <a:r>
              <a:rPr kumimoji="0" lang="en-US" altLang="ja-JP" sz="4000" b="0"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5</a:t>
            </a:r>
            <a:r>
              <a:rPr kumimoji="0" lang="ja-JP" altLang="en-US" sz="4000" b="0"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は</a:t>
            </a:r>
            <a:endParaRPr kumimoji="0" lang="en-US" altLang="ja-JP" sz="4000" b="0"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endParaRPr>
          </a:p>
        </p:txBody>
      </p:sp>
      <p:grpSp>
        <p:nvGrpSpPr>
          <p:cNvPr id="38" name="グループ化 37">
            <a:extLst>
              <a:ext uri="{FF2B5EF4-FFF2-40B4-BE49-F238E27FC236}">
                <a16:creationId xmlns:a16="http://schemas.microsoft.com/office/drawing/2014/main" id="{49D79493-6101-48AF-AFA7-8A5DFA0B6F46}"/>
              </a:ext>
            </a:extLst>
          </p:cNvPr>
          <p:cNvGrpSpPr/>
          <p:nvPr/>
        </p:nvGrpSpPr>
        <p:grpSpPr>
          <a:xfrm>
            <a:off x="9430116" y="2669995"/>
            <a:ext cx="1132572" cy="1861002"/>
            <a:chOff x="8608820" y="2420625"/>
            <a:chExt cx="1132572" cy="1861002"/>
          </a:xfrm>
        </p:grpSpPr>
        <p:sp>
          <p:nvSpPr>
            <p:cNvPr id="39" name="テキスト ボックス 38">
              <a:extLst>
                <a:ext uri="{FF2B5EF4-FFF2-40B4-BE49-F238E27FC236}">
                  <a16:creationId xmlns:a16="http://schemas.microsoft.com/office/drawing/2014/main" id="{2B486434-C329-4482-B305-205ADC783FBB}"/>
                </a:ext>
              </a:extLst>
            </p:cNvPr>
            <p:cNvSpPr txBox="1"/>
            <p:nvPr/>
          </p:nvSpPr>
          <p:spPr>
            <a:xfrm>
              <a:off x="8618474" y="3173631"/>
              <a:ext cx="1034039" cy="1107996"/>
            </a:xfrm>
            <a:prstGeom prst="rect">
              <a:avLst/>
            </a:prstGeom>
            <a:noFill/>
          </p:spPr>
          <p:txBody>
            <a:bodyPr wrap="square">
              <a:spAutoFit/>
            </a:bodyPr>
            <a:lstStyle/>
            <a:p>
              <a:r>
                <a:rPr lang="en-US" altLang="ja-JP" sz="6600" dirty="0"/>
                <a:t> </a:t>
              </a:r>
              <a:r>
                <a:rPr lang="en-US" altLang="ja-JP" sz="5400" b="1" dirty="0"/>
                <a:t>2</a:t>
              </a:r>
              <a:endParaRPr lang="ja-JP" altLang="en-US" sz="6600" b="1" dirty="0"/>
            </a:p>
          </p:txBody>
        </p:sp>
        <p:cxnSp>
          <p:nvCxnSpPr>
            <p:cNvPr id="40" name="直線コネクタ 39">
              <a:extLst>
                <a:ext uri="{FF2B5EF4-FFF2-40B4-BE49-F238E27FC236}">
                  <a16:creationId xmlns:a16="http://schemas.microsoft.com/office/drawing/2014/main" id="{46A08D90-9C52-4C89-8B8B-A63B9F8F7EEC}"/>
                </a:ext>
              </a:extLst>
            </p:cNvPr>
            <p:cNvCxnSpPr>
              <a:cxnSpLocks/>
            </p:cNvCxnSpPr>
            <p:nvPr/>
          </p:nvCxnSpPr>
          <p:spPr>
            <a:xfrm>
              <a:off x="8808364" y="3355248"/>
              <a:ext cx="590159" cy="0"/>
            </a:xfrm>
            <a:prstGeom prst="line">
              <a:avLst/>
            </a:prstGeom>
            <a:ln w="38100"/>
          </p:spPr>
          <p:style>
            <a:lnRef idx="1">
              <a:schemeClr val="dk1"/>
            </a:lnRef>
            <a:fillRef idx="0">
              <a:schemeClr val="dk1"/>
            </a:fillRef>
            <a:effectRef idx="0">
              <a:schemeClr val="dk1"/>
            </a:effectRef>
            <a:fontRef idx="minor">
              <a:schemeClr val="tx1"/>
            </a:fontRef>
          </p:style>
        </p:cxnSp>
        <p:sp>
          <p:nvSpPr>
            <p:cNvPr id="41" name="テキスト ボックス 40">
              <a:extLst>
                <a:ext uri="{FF2B5EF4-FFF2-40B4-BE49-F238E27FC236}">
                  <a16:creationId xmlns:a16="http://schemas.microsoft.com/office/drawing/2014/main" id="{D314AA1F-4552-4D62-9B6C-2A33C5D4727B}"/>
                </a:ext>
              </a:extLst>
            </p:cNvPr>
            <p:cNvSpPr txBox="1"/>
            <p:nvPr/>
          </p:nvSpPr>
          <p:spPr>
            <a:xfrm>
              <a:off x="8608820" y="2420625"/>
              <a:ext cx="1132572" cy="1107996"/>
            </a:xfrm>
            <a:prstGeom prst="rect">
              <a:avLst/>
            </a:prstGeom>
            <a:noFill/>
          </p:spPr>
          <p:txBody>
            <a:bodyPr wrap="square">
              <a:spAutoFit/>
            </a:bodyPr>
            <a:lstStyle/>
            <a:p>
              <a:r>
                <a:rPr lang="en-US" altLang="ja-JP" sz="6600" dirty="0"/>
                <a:t> </a:t>
              </a:r>
              <a:r>
                <a:rPr lang="en-US" altLang="ja-JP" sz="4800" b="1" dirty="0"/>
                <a:t>1</a:t>
              </a:r>
            </a:p>
          </p:txBody>
        </p:sp>
      </p:grpSp>
      <p:grpSp>
        <p:nvGrpSpPr>
          <p:cNvPr id="27" name="グループ化 26">
            <a:extLst>
              <a:ext uri="{FF2B5EF4-FFF2-40B4-BE49-F238E27FC236}">
                <a16:creationId xmlns:a16="http://schemas.microsoft.com/office/drawing/2014/main" id="{656563A4-335E-4269-93E1-832210CB2D14}"/>
              </a:ext>
            </a:extLst>
          </p:cNvPr>
          <p:cNvGrpSpPr/>
          <p:nvPr/>
        </p:nvGrpSpPr>
        <p:grpSpPr>
          <a:xfrm>
            <a:off x="7959519" y="2648139"/>
            <a:ext cx="1132572" cy="1799655"/>
            <a:chOff x="8608820" y="2420625"/>
            <a:chExt cx="1132572" cy="1799655"/>
          </a:xfrm>
        </p:grpSpPr>
        <p:sp>
          <p:nvSpPr>
            <p:cNvPr id="36" name="テキスト ボックス 35">
              <a:extLst>
                <a:ext uri="{FF2B5EF4-FFF2-40B4-BE49-F238E27FC236}">
                  <a16:creationId xmlns:a16="http://schemas.microsoft.com/office/drawing/2014/main" id="{62D08F83-7E52-4670-B8CD-874CADFC8649}"/>
                </a:ext>
              </a:extLst>
            </p:cNvPr>
            <p:cNvSpPr txBox="1"/>
            <p:nvPr/>
          </p:nvSpPr>
          <p:spPr>
            <a:xfrm>
              <a:off x="8638385" y="3296950"/>
              <a:ext cx="1034039" cy="923330"/>
            </a:xfrm>
            <a:prstGeom prst="rect">
              <a:avLst/>
            </a:prstGeom>
            <a:noFill/>
          </p:spPr>
          <p:txBody>
            <a:bodyPr wrap="square">
              <a:spAutoFit/>
            </a:bodyPr>
            <a:lstStyle/>
            <a:p>
              <a:r>
                <a:rPr lang="en-US" altLang="ja-JP" sz="5400" b="1" dirty="0"/>
                <a:t>10</a:t>
              </a:r>
              <a:endParaRPr lang="ja-JP" altLang="en-US" sz="6600" b="1" dirty="0"/>
            </a:p>
          </p:txBody>
        </p:sp>
        <p:cxnSp>
          <p:nvCxnSpPr>
            <p:cNvPr id="37" name="直線コネクタ 36">
              <a:extLst>
                <a:ext uri="{FF2B5EF4-FFF2-40B4-BE49-F238E27FC236}">
                  <a16:creationId xmlns:a16="http://schemas.microsoft.com/office/drawing/2014/main" id="{AE94210B-46F8-4396-8601-1ED5E9BB504A}"/>
                </a:ext>
              </a:extLst>
            </p:cNvPr>
            <p:cNvCxnSpPr>
              <a:cxnSpLocks/>
            </p:cNvCxnSpPr>
            <p:nvPr/>
          </p:nvCxnSpPr>
          <p:spPr>
            <a:xfrm>
              <a:off x="8808364" y="3355248"/>
              <a:ext cx="590159" cy="0"/>
            </a:xfrm>
            <a:prstGeom prst="line">
              <a:avLst/>
            </a:prstGeom>
            <a:ln w="38100"/>
          </p:spPr>
          <p:style>
            <a:lnRef idx="1">
              <a:schemeClr val="dk1"/>
            </a:lnRef>
            <a:fillRef idx="0">
              <a:schemeClr val="dk1"/>
            </a:fillRef>
            <a:effectRef idx="0">
              <a:schemeClr val="dk1"/>
            </a:effectRef>
            <a:fontRef idx="minor">
              <a:schemeClr val="tx1"/>
            </a:fontRef>
          </p:style>
        </p:cxnSp>
        <p:sp>
          <p:nvSpPr>
            <p:cNvPr id="43" name="テキスト ボックス 42">
              <a:extLst>
                <a:ext uri="{FF2B5EF4-FFF2-40B4-BE49-F238E27FC236}">
                  <a16:creationId xmlns:a16="http://schemas.microsoft.com/office/drawing/2014/main" id="{7C43EFBC-AE97-4AE7-B829-7CC017310287}"/>
                </a:ext>
              </a:extLst>
            </p:cNvPr>
            <p:cNvSpPr txBox="1"/>
            <p:nvPr/>
          </p:nvSpPr>
          <p:spPr>
            <a:xfrm>
              <a:off x="8608820" y="2420625"/>
              <a:ext cx="1132572" cy="1107996"/>
            </a:xfrm>
            <a:prstGeom prst="rect">
              <a:avLst/>
            </a:prstGeom>
            <a:noFill/>
          </p:spPr>
          <p:txBody>
            <a:bodyPr wrap="square">
              <a:spAutoFit/>
            </a:bodyPr>
            <a:lstStyle/>
            <a:p>
              <a:r>
                <a:rPr lang="en-US" altLang="ja-JP" sz="6600" dirty="0"/>
                <a:t> </a:t>
              </a:r>
              <a:r>
                <a:rPr lang="en-US" altLang="ja-JP" sz="4800" b="1" dirty="0"/>
                <a:t>5</a:t>
              </a:r>
            </a:p>
          </p:txBody>
        </p:sp>
      </p:grpSp>
      <p:sp>
        <p:nvSpPr>
          <p:cNvPr id="44" name="テキスト ボックス 43">
            <a:extLst>
              <a:ext uri="{FF2B5EF4-FFF2-40B4-BE49-F238E27FC236}">
                <a16:creationId xmlns:a16="http://schemas.microsoft.com/office/drawing/2014/main" id="{076B0A66-EB0B-49DC-B758-295435FDBFE0}"/>
              </a:ext>
            </a:extLst>
          </p:cNvPr>
          <p:cNvSpPr txBox="1"/>
          <p:nvPr/>
        </p:nvSpPr>
        <p:spPr>
          <a:xfrm>
            <a:off x="8812076" y="3183366"/>
            <a:ext cx="844770" cy="830997"/>
          </a:xfrm>
          <a:prstGeom prst="rect">
            <a:avLst/>
          </a:prstGeom>
          <a:noFill/>
        </p:spPr>
        <p:txBody>
          <a:bodyPr wrap="square">
            <a:spAutoFit/>
          </a:bodyPr>
          <a:lstStyle/>
          <a:p>
            <a:r>
              <a:rPr lang="ja-JP" altLang="en-US" sz="4800" b="1" dirty="0"/>
              <a:t>＝</a:t>
            </a:r>
            <a:endParaRPr lang="en-US" altLang="ja-JP" sz="4800" b="1" dirty="0"/>
          </a:p>
        </p:txBody>
      </p:sp>
      <p:cxnSp>
        <p:nvCxnSpPr>
          <p:cNvPr id="3" name="直線コネクタ 2">
            <a:extLst>
              <a:ext uri="{FF2B5EF4-FFF2-40B4-BE49-F238E27FC236}">
                <a16:creationId xmlns:a16="http://schemas.microsoft.com/office/drawing/2014/main" id="{AD755D3C-6FBC-455B-BA3E-EC39841A0006}"/>
              </a:ext>
            </a:extLst>
          </p:cNvPr>
          <p:cNvCxnSpPr/>
          <p:nvPr/>
        </p:nvCxnSpPr>
        <p:spPr>
          <a:xfrm>
            <a:off x="8159063" y="2972933"/>
            <a:ext cx="590159" cy="450068"/>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952CE424-7E28-4E0F-9D14-E505E0FEE8E9}"/>
              </a:ext>
            </a:extLst>
          </p:cNvPr>
          <p:cNvCxnSpPr>
            <a:cxnSpLocks/>
          </p:cNvCxnSpPr>
          <p:nvPr/>
        </p:nvCxnSpPr>
        <p:spPr>
          <a:xfrm>
            <a:off x="8151664" y="3669465"/>
            <a:ext cx="775049" cy="560095"/>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6518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15" grpId="0"/>
      <p:bldP spid="16" grpId="0"/>
      <p:bldP spid="17" grpId="0"/>
      <p:bldP spid="32" grpId="0"/>
      <p:bldP spid="33" grpId="0"/>
      <p:bldP spid="24" grpId="0"/>
      <p:bldP spid="25" grpId="0"/>
      <p:bldP spid="30" grpId="0"/>
      <p:bldP spid="4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8F5A881-ECE4-49E7-869F-07E2EBCFD613}"/>
              </a:ext>
            </a:extLst>
          </p:cNvPr>
          <p:cNvSpPr txBox="1"/>
          <p:nvPr/>
        </p:nvSpPr>
        <p:spPr>
          <a:xfrm>
            <a:off x="2222957" y="788463"/>
            <a:ext cx="2064739" cy="830997"/>
          </a:xfrm>
          <a:prstGeom prst="rect">
            <a:avLst/>
          </a:prstGeom>
          <a:noFill/>
        </p:spPr>
        <p:txBody>
          <a:bodyPr wrap="square">
            <a:spAutoFit/>
          </a:bodyPr>
          <a:lstStyle/>
          <a:p>
            <a:r>
              <a:rPr lang="en-US" altLang="ja-JP" sz="4800" b="1" dirty="0"/>
              <a:t>A</a:t>
            </a:r>
            <a:r>
              <a:rPr lang="ja-JP" altLang="en-US" sz="4800" b="1" dirty="0"/>
              <a:t> ： </a:t>
            </a:r>
            <a:r>
              <a:rPr lang="en-US" altLang="ja-JP" sz="4800" b="1" dirty="0"/>
              <a:t>B</a:t>
            </a:r>
          </a:p>
        </p:txBody>
      </p:sp>
      <p:sp>
        <p:nvSpPr>
          <p:cNvPr id="5" name="テキスト ボックス 4">
            <a:extLst>
              <a:ext uri="{FF2B5EF4-FFF2-40B4-BE49-F238E27FC236}">
                <a16:creationId xmlns:a16="http://schemas.microsoft.com/office/drawing/2014/main" id="{0D88DE81-D016-4EBD-8F5F-004478215F34}"/>
              </a:ext>
            </a:extLst>
          </p:cNvPr>
          <p:cNvSpPr txBox="1"/>
          <p:nvPr/>
        </p:nvSpPr>
        <p:spPr>
          <a:xfrm>
            <a:off x="5410620" y="165280"/>
            <a:ext cx="6890978" cy="193899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4000" b="0" i="0" u="none" strike="noStrike" cap="none" normalizeH="0" baseline="0" dirty="0">
                <a:ln>
                  <a:noFill/>
                </a:ln>
                <a:solidFill>
                  <a:srgbClr val="454545"/>
                </a:solidFill>
                <a:effectLst/>
                <a:latin typeface="Arial" panose="020B0604020202020204" pitchFamily="34" charset="0"/>
                <a:ea typeface="“Lucida Grande”"/>
              </a:rPr>
              <a:t>B</a:t>
            </a:r>
            <a:r>
              <a:rPr kumimoji="0" lang="ja-JP" altLang="ja-JP" sz="4000" b="0" i="0" u="none" strike="noStrike" cap="none" normalizeH="0" baseline="0" dirty="0">
                <a:ln>
                  <a:noFill/>
                </a:ln>
                <a:solidFill>
                  <a:srgbClr val="454545"/>
                </a:solidFill>
                <a:effectLst/>
                <a:latin typeface="Arial" panose="020B0604020202020204" pitchFamily="34" charset="0"/>
                <a:ea typeface="“Lucida Grande”"/>
              </a:rPr>
              <a:t>を</a:t>
            </a:r>
            <a:r>
              <a:rPr kumimoji="0" lang="ja-JP" altLang="en-US" sz="4000" b="0" i="0" u="none" strike="noStrike" cap="none" normalizeH="0" baseline="0" dirty="0">
                <a:ln>
                  <a:noFill/>
                </a:ln>
                <a:solidFill>
                  <a:srgbClr val="454545"/>
                </a:solidFill>
                <a:effectLst/>
                <a:latin typeface="Arial" panose="020B0604020202020204" pitchFamily="34" charset="0"/>
                <a:ea typeface="“Lucida Grande”"/>
              </a:rPr>
              <a:t>もとに</a:t>
            </a:r>
            <a:r>
              <a:rPr kumimoji="0" lang="ja-JP" altLang="ja-JP" sz="4000" b="0" i="0" u="none" strike="noStrike" cap="none" normalizeH="0" baseline="0" dirty="0">
                <a:ln>
                  <a:noFill/>
                </a:ln>
                <a:solidFill>
                  <a:srgbClr val="454545"/>
                </a:solidFill>
                <a:effectLst/>
                <a:latin typeface="Arial" panose="020B0604020202020204" pitchFamily="34" charset="0"/>
                <a:ea typeface="“Lucida Grande”"/>
              </a:rPr>
              <a:t>したときに、</a:t>
            </a:r>
            <a:r>
              <a:rPr kumimoji="0" lang="en-US" altLang="ja-JP" sz="4000" b="0" i="0" u="none" strike="noStrike" cap="none" normalizeH="0" baseline="0" dirty="0">
                <a:ln>
                  <a:noFill/>
                </a:ln>
                <a:solidFill>
                  <a:srgbClr val="454545"/>
                </a:solidFill>
                <a:effectLst/>
                <a:latin typeface="Arial" panose="020B0604020202020204" pitchFamily="34" charset="0"/>
                <a:ea typeface="“Lucida Grande”"/>
              </a:rPr>
              <a:t>A</a:t>
            </a:r>
            <a:r>
              <a:rPr kumimoji="0" lang="ja-JP" altLang="ja-JP" sz="4000" b="0" i="0" u="none" strike="noStrike" cap="none" normalizeH="0" baseline="0" dirty="0">
                <a:ln>
                  <a:noFill/>
                </a:ln>
                <a:solidFill>
                  <a:srgbClr val="454545"/>
                </a:solidFill>
                <a:effectLst/>
                <a:latin typeface="Arial" panose="020B0604020202020204" pitchFamily="34" charset="0"/>
                <a:ea typeface="“Lucida Grande”"/>
              </a:rPr>
              <a:t>がどのくらいにあたるのかを表しています。</a:t>
            </a:r>
            <a:endParaRPr kumimoji="0" lang="ja-JP" altLang="ja-JP" sz="20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a:extLst>
              <a:ext uri="{FF2B5EF4-FFF2-40B4-BE49-F238E27FC236}">
                <a16:creationId xmlns:a16="http://schemas.microsoft.com/office/drawing/2014/main" id="{DB713D73-50E2-4013-98AF-45AD5C677F8F}"/>
              </a:ext>
            </a:extLst>
          </p:cNvPr>
          <p:cNvSpPr txBox="1"/>
          <p:nvPr/>
        </p:nvSpPr>
        <p:spPr>
          <a:xfrm>
            <a:off x="501924" y="850019"/>
            <a:ext cx="842608" cy="707886"/>
          </a:xfrm>
          <a:prstGeom prst="rect">
            <a:avLst/>
          </a:prstGeom>
          <a:noFill/>
        </p:spPr>
        <p:txBody>
          <a:bodyPr wrap="square">
            <a:spAutoFit/>
          </a:bodyPr>
          <a:lstStyle/>
          <a:p>
            <a:r>
              <a:rPr lang="ja-JP" altLang="en-US" sz="4000" b="1" dirty="0"/>
              <a:t>比</a:t>
            </a:r>
            <a:endParaRPr lang="ja-JP" altLang="en-US" sz="2800" dirty="0"/>
          </a:p>
        </p:txBody>
      </p:sp>
      <p:grpSp>
        <p:nvGrpSpPr>
          <p:cNvPr id="25" name="グループ化 24">
            <a:extLst>
              <a:ext uri="{FF2B5EF4-FFF2-40B4-BE49-F238E27FC236}">
                <a16:creationId xmlns:a16="http://schemas.microsoft.com/office/drawing/2014/main" id="{F9B99565-538F-4AE0-125E-B3CFD91BCE56}"/>
              </a:ext>
            </a:extLst>
          </p:cNvPr>
          <p:cNvGrpSpPr/>
          <p:nvPr/>
        </p:nvGrpSpPr>
        <p:grpSpPr>
          <a:xfrm>
            <a:off x="9978880" y="3549510"/>
            <a:ext cx="1034039" cy="1938992"/>
            <a:chOff x="9978880" y="3549510"/>
            <a:chExt cx="1034039" cy="1938992"/>
          </a:xfrm>
        </p:grpSpPr>
        <p:sp>
          <p:nvSpPr>
            <p:cNvPr id="8" name="テキスト ボックス 7">
              <a:extLst>
                <a:ext uri="{FF2B5EF4-FFF2-40B4-BE49-F238E27FC236}">
                  <a16:creationId xmlns:a16="http://schemas.microsoft.com/office/drawing/2014/main" id="{9D9382A8-6B42-4C60-B4B7-038603245C81}"/>
                </a:ext>
              </a:extLst>
            </p:cNvPr>
            <p:cNvSpPr txBox="1"/>
            <p:nvPr/>
          </p:nvSpPr>
          <p:spPr>
            <a:xfrm>
              <a:off x="9978880" y="3549510"/>
              <a:ext cx="1034039" cy="1938992"/>
            </a:xfrm>
            <a:prstGeom prst="rect">
              <a:avLst/>
            </a:prstGeom>
            <a:noFill/>
          </p:spPr>
          <p:txBody>
            <a:bodyPr wrap="square">
              <a:spAutoFit/>
            </a:bodyPr>
            <a:lstStyle/>
            <a:p>
              <a:r>
                <a:rPr lang="en-US" altLang="ja-JP" sz="4800" dirty="0"/>
                <a:t> </a:t>
              </a:r>
              <a:r>
                <a:rPr lang="en-US" altLang="ja-JP" sz="6000" b="1" dirty="0"/>
                <a:t>4</a:t>
              </a:r>
            </a:p>
            <a:p>
              <a:r>
                <a:rPr lang="en-US" altLang="ja-JP" sz="6000" b="1" dirty="0"/>
                <a:t> 5</a:t>
              </a:r>
              <a:endParaRPr lang="ja-JP" altLang="en-US" sz="4800" b="1" dirty="0"/>
            </a:p>
          </p:txBody>
        </p:sp>
        <p:cxnSp>
          <p:nvCxnSpPr>
            <p:cNvPr id="9" name="直線コネクタ 8">
              <a:extLst>
                <a:ext uri="{FF2B5EF4-FFF2-40B4-BE49-F238E27FC236}">
                  <a16:creationId xmlns:a16="http://schemas.microsoft.com/office/drawing/2014/main" id="{07733A33-87D9-4063-BA90-BFB14D61CE26}"/>
                </a:ext>
              </a:extLst>
            </p:cNvPr>
            <p:cNvCxnSpPr>
              <a:cxnSpLocks/>
            </p:cNvCxnSpPr>
            <p:nvPr/>
          </p:nvCxnSpPr>
          <p:spPr>
            <a:xfrm>
              <a:off x="10137143" y="4456414"/>
              <a:ext cx="814232" cy="0"/>
            </a:xfrm>
            <a:prstGeom prst="line">
              <a:avLst/>
            </a:prstGeom>
            <a:ln w="57150">
              <a:solidFill>
                <a:schemeClr val="tx1"/>
              </a:solidFill>
            </a:ln>
          </p:spPr>
          <p:style>
            <a:lnRef idx="1">
              <a:schemeClr val="dk1"/>
            </a:lnRef>
            <a:fillRef idx="0">
              <a:schemeClr val="dk1"/>
            </a:fillRef>
            <a:effectRef idx="0">
              <a:schemeClr val="dk1"/>
            </a:effectRef>
            <a:fontRef idx="minor">
              <a:schemeClr val="tx1"/>
            </a:fontRef>
          </p:style>
        </p:cxnSp>
      </p:grpSp>
      <p:sp>
        <p:nvSpPr>
          <p:cNvPr id="10" name="テキスト ボックス 9">
            <a:extLst>
              <a:ext uri="{FF2B5EF4-FFF2-40B4-BE49-F238E27FC236}">
                <a16:creationId xmlns:a16="http://schemas.microsoft.com/office/drawing/2014/main" id="{29CAD567-1A88-4969-843B-385E8603AC99}"/>
              </a:ext>
            </a:extLst>
          </p:cNvPr>
          <p:cNvSpPr txBox="1"/>
          <p:nvPr/>
        </p:nvSpPr>
        <p:spPr>
          <a:xfrm>
            <a:off x="237892" y="2071695"/>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4" name="グループ化 3">
            <a:extLst>
              <a:ext uri="{FF2B5EF4-FFF2-40B4-BE49-F238E27FC236}">
                <a16:creationId xmlns:a16="http://schemas.microsoft.com/office/drawing/2014/main" id="{971EDEA6-5FD0-C4A2-A377-8788E4131258}"/>
              </a:ext>
            </a:extLst>
          </p:cNvPr>
          <p:cNvGrpSpPr/>
          <p:nvPr/>
        </p:nvGrpSpPr>
        <p:grpSpPr>
          <a:xfrm>
            <a:off x="2748108" y="1740759"/>
            <a:ext cx="1034039" cy="1569660"/>
            <a:chOff x="2748108" y="1740759"/>
            <a:chExt cx="1034039" cy="1569660"/>
          </a:xfrm>
        </p:grpSpPr>
        <p:sp>
          <p:nvSpPr>
            <p:cNvPr id="11" name="テキスト ボックス 10">
              <a:extLst>
                <a:ext uri="{FF2B5EF4-FFF2-40B4-BE49-F238E27FC236}">
                  <a16:creationId xmlns:a16="http://schemas.microsoft.com/office/drawing/2014/main" id="{ADAEC7D4-4EF1-45ED-8F0F-0BDA7179A4EE}"/>
                </a:ext>
              </a:extLst>
            </p:cNvPr>
            <p:cNvSpPr txBox="1"/>
            <p:nvPr/>
          </p:nvSpPr>
          <p:spPr>
            <a:xfrm>
              <a:off x="2748108" y="1740759"/>
              <a:ext cx="1034039" cy="1569660"/>
            </a:xfrm>
            <a:prstGeom prst="rect">
              <a:avLst/>
            </a:prstGeom>
            <a:noFill/>
          </p:spPr>
          <p:txBody>
            <a:bodyPr wrap="square">
              <a:spAutoFit/>
            </a:bodyPr>
            <a:lstStyle/>
            <a:p>
              <a:r>
                <a:rPr lang="en-US" altLang="ja-JP" sz="4800" dirty="0"/>
                <a:t> </a:t>
              </a:r>
              <a:r>
                <a:rPr lang="en-US" altLang="ja-JP" sz="4800" b="1" dirty="0"/>
                <a:t>A</a:t>
              </a:r>
            </a:p>
            <a:p>
              <a:r>
                <a:rPr lang="en-US" altLang="ja-JP" sz="4800" b="1" dirty="0"/>
                <a:t> B</a:t>
              </a:r>
              <a:endParaRPr lang="ja-JP" altLang="en-US" sz="4800" b="1" dirty="0"/>
            </a:p>
          </p:txBody>
        </p:sp>
        <p:cxnSp>
          <p:nvCxnSpPr>
            <p:cNvPr id="12" name="直線コネクタ 11">
              <a:extLst>
                <a:ext uri="{FF2B5EF4-FFF2-40B4-BE49-F238E27FC236}">
                  <a16:creationId xmlns:a16="http://schemas.microsoft.com/office/drawing/2014/main" id="{B0822861-BE3B-499D-B818-5047D43F5F46}"/>
                </a:ext>
              </a:extLst>
            </p:cNvPr>
            <p:cNvCxnSpPr>
              <a:cxnSpLocks/>
            </p:cNvCxnSpPr>
            <p:nvPr/>
          </p:nvCxnSpPr>
          <p:spPr>
            <a:xfrm>
              <a:off x="2748109" y="2472837"/>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13" name="テキスト ボックス 12">
            <a:extLst>
              <a:ext uri="{FF2B5EF4-FFF2-40B4-BE49-F238E27FC236}">
                <a16:creationId xmlns:a16="http://schemas.microsoft.com/office/drawing/2014/main" id="{CDFFCD1E-CE84-433D-B1B5-F2527A1E3C64}"/>
              </a:ext>
            </a:extLst>
          </p:cNvPr>
          <p:cNvSpPr txBox="1"/>
          <p:nvPr/>
        </p:nvSpPr>
        <p:spPr>
          <a:xfrm>
            <a:off x="8649242" y="2566781"/>
            <a:ext cx="2747609" cy="1015663"/>
          </a:xfrm>
          <a:prstGeom prst="rect">
            <a:avLst/>
          </a:prstGeom>
          <a:noFill/>
        </p:spPr>
        <p:txBody>
          <a:bodyPr wrap="square">
            <a:spAutoFit/>
          </a:bodyPr>
          <a:lstStyle/>
          <a:p>
            <a:r>
              <a:rPr lang="en-US" altLang="ja-JP" sz="6000" b="1" dirty="0"/>
              <a:t>4</a:t>
            </a:r>
            <a:r>
              <a:rPr lang="ja-JP" altLang="en-US" sz="6000" b="1" dirty="0"/>
              <a:t> ： </a:t>
            </a:r>
            <a:r>
              <a:rPr lang="en-US" altLang="ja-JP" sz="6000" b="1" dirty="0"/>
              <a:t>5</a:t>
            </a:r>
          </a:p>
        </p:txBody>
      </p:sp>
      <p:sp>
        <p:nvSpPr>
          <p:cNvPr id="15" name="テキスト ボックス 14">
            <a:extLst>
              <a:ext uri="{FF2B5EF4-FFF2-40B4-BE49-F238E27FC236}">
                <a16:creationId xmlns:a16="http://schemas.microsoft.com/office/drawing/2014/main" id="{6B2815AA-6403-44D5-8DC4-D82053583B3F}"/>
              </a:ext>
            </a:extLst>
          </p:cNvPr>
          <p:cNvSpPr txBox="1"/>
          <p:nvPr/>
        </p:nvSpPr>
        <p:spPr>
          <a:xfrm>
            <a:off x="1918201" y="3829808"/>
            <a:ext cx="2064739" cy="830997"/>
          </a:xfrm>
          <a:prstGeom prst="rect">
            <a:avLst/>
          </a:prstGeom>
          <a:noFill/>
        </p:spPr>
        <p:txBody>
          <a:bodyPr wrap="square">
            <a:spAutoFit/>
          </a:bodyPr>
          <a:lstStyle/>
          <a:p>
            <a:r>
              <a:rPr lang="en-US" altLang="ja-JP" sz="4800" b="1" dirty="0"/>
              <a:t>1</a:t>
            </a:r>
            <a:r>
              <a:rPr lang="ja-JP" altLang="en-US" sz="4800" b="1" dirty="0"/>
              <a:t> ： </a:t>
            </a:r>
            <a:r>
              <a:rPr lang="en-US" altLang="ja-JP" sz="4800" b="1" dirty="0"/>
              <a:t>2</a:t>
            </a:r>
          </a:p>
        </p:txBody>
      </p:sp>
      <p:sp>
        <p:nvSpPr>
          <p:cNvPr id="16" name="テキスト ボックス 15">
            <a:extLst>
              <a:ext uri="{FF2B5EF4-FFF2-40B4-BE49-F238E27FC236}">
                <a16:creationId xmlns:a16="http://schemas.microsoft.com/office/drawing/2014/main" id="{C76B272E-6CF9-4D07-8D58-01A86243B327}"/>
              </a:ext>
            </a:extLst>
          </p:cNvPr>
          <p:cNvSpPr txBox="1"/>
          <p:nvPr/>
        </p:nvSpPr>
        <p:spPr>
          <a:xfrm>
            <a:off x="623557" y="3863928"/>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7" name="テキスト ボックス 16">
            <a:extLst>
              <a:ext uri="{FF2B5EF4-FFF2-40B4-BE49-F238E27FC236}">
                <a16:creationId xmlns:a16="http://schemas.microsoft.com/office/drawing/2014/main" id="{8AF4494C-713F-4D6E-8BA7-D35718D3D31A}"/>
              </a:ext>
            </a:extLst>
          </p:cNvPr>
          <p:cNvSpPr txBox="1"/>
          <p:nvPr/>
        </p:nvSpPr>
        <p:spPr>
          <a:xfrm>
            <a:off x="237892" y="5553018"/>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14" name="グループ化 13">
            <a:extLst>
              <a:ext uri="{FF2B5EF4-FFF2-40B4-BE49-F238E27FC236}">
                <a16:creationId xmlns:a16="http://schemas.microsoft.com/office/drawing/2014/main" id="{51056ABA-D274-2C98-1D61-701F77611089}"/>
              </a:ext>
            </a:extLst>
          </p:cNvPr>
          <p:cNvGrpSpPr/>
          <p:nvPr/>
        </p:nvGrpSpPr>
        <p:grpSpPr>
          <a:xfrm>
            <a:off x="2121186" y="5101672"/>
            <a:ext cx="1034039" cy="1569660"/>
            <a:chOff x="2528302" y="4819800"/>
            <a:chExt cx="1034039" cy="1569660"/>
          </a:xfrm>
        </p:grpSpPr>
        <p:sp>
          <p:nvSpPr>
            <p:cNvPr id="18" name="テキスト ボックス 17">
              <a:extLst>
                <a:ext uri="{FF2B5EF4-FFF2-40B4-BE49-F238E27FC236}">
                  <a16:creationId xmlns:a16="http://schemas.microsoft.com/office/drawing/2014/main" id="{55F76E7A-F8C0-46EA-B911-AC28A3EE5BF3}"/>
                </a:ext>
              </a:extLst>
            </p:cNvPr>
            <p:cNvSpPr txBox="1"/>
            <p:nvPr/>
          </p:nvSpPr>
          <p:spPr>
            <a:xfrm>
              <a:off x="2528302" y="4819800"/>
              <a:ext cx="1034039" cy="1569660"/>
            </a:xfrm>
            <a:prstGeom prst="rect">
              <a:avLst/>
            </a:prstGeom>
            <a:noFill/>
          </p:spPr>
          <p:txBody>
            <a:bodyPr wrap="square">
              <a:spAutoFit/>
            </a:bodyPr>
            <a:lstStyle/>
            <a:p>
              <a:r>
                <a:rPr lang="en-US" altLang="ja-JP" sz="4800" dirty="0"/>
                <a:t> </a:t>
              </a:r>
              <a:r>
                <a:rPr lang="en-US" altLang="ja-JP" sz="4800" b="1" dirty="0"/>
                <a:t>1</a:t>
              </a:r>
            </a:p>
            <a:p>
              <a:r>
                <a:rPr lang="en-US" altLang="ja-JP" sz="4800" b="1" dirty="0"/>
                <a:t> 2</a:t>
              </a:r>
              <a:endParaRPr lang="ja-JP" altLang="en-US" sz="4800" b="1" dirty="0"/>
            </a:p>
          </p:txBody>
        </p:sp>
        <p:cxnSp>
          <p:nvCxnSpPr>
            <p:cNvPr id="19" name="直線コネクタ 18">
              <a:extLst>
                <a:ext uri="{FF2B5EF4-FFF2-40B4-BE49-F238E27FC236}">
                  <a16:creationId xmlns:a16="http://schemas.microsoft.com/office/drawing/2014/main" id="{1A315DDA-1F34-4513-BC38-9D759DA0B124}"/>
                </a:ext>
              </a:extLst>
            </p:cNvPr>
            <p:cNvCxnSpPr>
              <a:cxnSpLocks/>
            </p:cNvCxnSpPr>
            <p:nvPr/>
          </p:nvCxnSpPr>
          <p:spPr>
            <a:xfrm>
              <a:off x="2528303" y="5551878"/>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32" name="テキスト ボックス 31">
            <a:extLst>
              <a:ext uri="{FF2B5EF4-FFF2-40B4-BE49-F238E27FC236}">
                <a16:creationId xmlns:a16="http://schemas.microsoft.com/office/drawing/2014/main" id="{B2B79DC0-369A-4D49-B065-DF654BA85EA8}"/>
              </a:ext>
            </a:extLst>
          </p:cNvPr>
          <p:cNvSpPr txBox="1"/>
          <p:nvPr/>
        </p:nvSpPr>
        <p:spPr>
          <a:xfrm>
            <a:off x="7451420" y="2721114"/>
            <a:ext cx="842608" cy="707886"/>
          </a:xfrm>
          <a:prstGeom prst="rect">
            <a:avLst/>
          </a:prstGeom>
          <a:noFill/>
        </p:spPr>
        <p:txBody>
          <a:bodyPr wrap="square">
            <a:spAutoFit/>
          </a:bodyPr>
          <a:lstStyle/>
          <a:p>
            <a:r>
              <a:rPr lang="ja-JP" altLang="en-US" sz="4000" b="1" dirty="0"/>
              <a:t>比</a:t>
            </a:r>
            <a:endParaRPr lang="ja-JP" altLang="en-US" sz="2800" dirty="0"/>
          </a:p>
        </p:txBody>
      </p:sp>
      <p:sp>
        <p:nvSpPr>
          <p:cNvPr id="33" name="テキスト ボックス 32">
            <a:extLst>
              <a:ext uri="{FF2B5EF4-FFF2-40B4-BE49-F238E27FC236}">
                <a16:creationId xmlns:a16="http://schemas.microsoft.com/office/drawing/2014/main" id="{EA6247AA-EA01-4910-B5C2-24A735685A1A}"/>
              </a:ext>
            </a:extLst>
          </p:cNvPr>
          <p:cNvSpPr txBox="1"/>
          <p:nvPr/>
        </p:nvSpPr>
        <p:spPr>
          <a:xfrm>
            <a:off x="8104846" y="4291219"/>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2" name="テキスト ボックス 1">
            <a:extLst>
              <a:ext uri="{FF2B5EF4-FFF2-40B4-BE49-F238E27FC236}">
                <a16:creationId xmlns:a16="http://schemas.microsoft.com/office/drawing/2014/main" id="{1B5B58A3-6A51-0D2D-66BC-1520086B724E}"/>
              </a:ext>
            </a:extLst>
          </p:cNvPr>
          <p:cNvSpPr txBox="1"/>
          <p:nvPr/>
        </p:nvSpPr>
        <p:spPr>
          <a:xfrm>
            <a:off x="3696338" y="80577"/>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7" name="テキスト ボックス 6">
            <a:extLst>
              <a:ext uri="{FF2B5EF4-FFF2-40B4-BE49-F238E27FC236}">
                <a16:creationId xmlns:a16="http://schemas.microsoft.com/office/drawing/2014/main" id="{61542DEC-875F-ABFC-71FC-E43CA1C3C493}"/>
              </a:ext>
            </a:extLst>
          </p:cNvPr>
          <p:cNvSpPr txBox="1"/>
          <p:nvPr/>
        </p:nvSpPr>
        <p:spPr>
          <a:xfrm>
            <a:off x="116851" y="4683186"/>
            <a:ext cx="6890978"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3600" b="0" i="0" u="none" strike="noStrike" cap="none" normalizeH="0" baseline="0" dirty="0">
                <a:ln>
                  <a:noFill/>
                </a:ln>
                <a:solidFill>
                  <a:srgbClr val="454545"/>
                </a:solidFill>
                <a:effectLst/>
                <a:latin typeface="Arial" panose="020B0604020202020204" pitchFamily="34" charset="0"/>
                <a:ea typeface="“Lucida Grande”"/>
              </a:rPr>
              <a:t>2</a:t>
            </a:r>
            <a:r>
              <a:rPr kumimoji="0" lang="ja-JP" altLang="ja-JP" sz="3600" b="0" i="0" u="none" strike="noStrike" cap="none" normalizeH="0" baseline="0" dirty="0">
                <a:ln>
                  <a:noFill/>
                </a:ln>
                <a:solidFill>
                  <a:srgbClr val="454545"/>
                </a:solidFill>
                <a:effectLst/>
                <a:latin typeface="Arial" panose="020B0604020202020204" pitchFamily="34" charset="0"/>
                <a:ea typeface="“Lucida Grande”"/>
              </a:rPr>
              <a:t>を</a:t>
            </a:r>
            <a:r>
              <a:rPr kumimoji="0" lang="ja-JP" altLang="en-US" sz="3600" b="0" i="0" u="none" strike="noStrike" cap="none" normalizeH="0" baseline="0" dirty="0">
                <a:ln>
                  <a:noFill/>
                </a:ln>
                <a:solidFill>
                  <a:srgbClr val="454545"/>
                </a:solidFill>
                <a:effectLst/>
                <a:latin typeface="Arial" panose="020B0604020202020204" pitchFamily="34" charset="0"/>
                <a:ea typeface="“Lucida Grande”"/>
              </a:rPr>
              <a:t>もとに</a:t>
            </a:r>
            <a:r>
              <a:rPr kumimoji="0" lang="ja-JP" altLang="ja-JP" sz="3600" b="0" i="0" u="none" strike="noStrike" cap="none" normalizeH="0" baseline="0" dirty="0">
                <a:ln>
                  <a:noFill/>
                </a:ln>
                <a:solidFill>
                  <a:srgbClr val="454545"/>
                </a:solidFill>
                <a:effectLst/>
                <a:latin typeface="Arial" panose="020B0604020202020204" pitchFamily="34" charset="0"/>
                <a:ea typeface="“Lucida Grande”"/>
              </a:rPr>
              <a:t>したときに、</a:t>
            </a:r>
            <a:r>
              <a:rPr kumimoji="0" lang="en-US" altLang="ja-JP" sz="3600" b="0" i="0" u="none" strike="noStrike" cap="none" normalizeH="0" baseline="0" dirty="0">
                <a:ln>
                  <a:noFill/>
                </a:ln>
                <a:solidFill>
                  <a:srgbClr val="454545"/>
                </a:solidFill>
                <a:effectLst/>
                <a:latin typeface="Arial" panose="020B0604020202020204" pitchFamily="34" charset="0"/>
                <a:ea typeface="“Lucida Grande”"/>
              </a:rPr>
              <a:t>1</a:t>
            </a:r>
            <a:r>
              <a:rPr kumimoji="0" lang="ja-JP" altLang="en-US" sz="3600" b="0" i="0" u="none" strike="noStrike" cap="none" normalizeH="0" baseline="0" dirty="0">
                <a:ln>
                  <a:noFill/>
                </a:ln>
                <a:solidFill>
                  <a:srgbClr val="454545"/>
                </a:solidFill>
                <a:effectLst/>
                <a:latin typeface="Arial" panose="020B0604020202020204" pitchFamily="34" charset="0"/>
                <a:ea typeface="“Lucida Grande”"/>
              </a:rPr>
              <a:t>は</a:t>
            </a:r>
            <a:endParaRPr kumimoji="0" lang="ja-JP" altLang="ja-JP" b="0" i="0" u="none" strike="noStrike" cap="none" normalizeH="0" baseline="0" dirty="0">
              <a:ln>
                <a:noFill/>
              </a:ln>
              <a:solidFill>
                <a:schemeClr val="tx1"/>
              </a:solidFill>
              <a:effectLst/>
              <a:latin typeface="Arial" panose="020B0604020202020204" pitchFamily="34" charset="0"/>
            </a:endParaRPr>
          </a:p>
        </p:txBody>
      </p:sp>
      <p:grpSp>
        <p:nvGrpSpPr>
          <p:cNvPr id="20" name="グループ化 19">
            <a:extLst>
              <a:ext uri="{FF2B5EF4-FFF2-40B4-BE49-F238E27FC236}">
                <a16:creationId xmlns:a16="http://schemas.microsoft.com/office/drawing/2014/main" id="{3CD2546A-23E7-417B-A023-BD6DB894EBBD}"/>
              </a:ext>
            </a:extLst>
          </p:cNvPr>
          <p:cNvGrpSpPr/>
          <p:nvPr/>
        </p:nvGrpSpPr>
        <p:grpSpPr>
          <a:xfrm>
            <a:off x="5776575" y="4285940"/>
            <a:ext cx="1034039" cy="1569660"/>
            <a:chOff x="2528302" y="4819800"/>
            <a:chExt cx="1034039" cy="1569660"/>
          </a:xfrm>
        </p:grpSpPr>
        <p:sp>
          <p:nvSpPr>
            <p:cNvPr id="21" name="テキスト ボックス 20">
              <a:extLst>
                <a:ext uri="{FF2B5EF4-FFF2-40B4-BE49-F238E27FC236}">
                  <a16:creationId xmlns:a16="http://schemas.microsoft.com/office/drawing/2014/main" id="{A05645A9-E69E-423F-2F12-7CBB0688920B}"/>
                </a:ext>
              </a:extLst>
            </p:cNvPr>
            <p:cNvSpPr txBox="1"/>
            <p:nvPr/>
          </p:nvSpPr>
          <p:spPr>
            <a:xfrm>
              <a:off x="2528302" y="4819800"/>
              <a:ext cx="1034039" cy="1569660"/>
            </a:xfrm>
            <a:prstGeom prst="rect">
              <a:avLst/>
            </a:prstGeom>
            <a:noFill/>
          </p:spPr>
          <p:txBody>
            <a:bodyPr wrap="square">
              <a:spAutoFit/>
            </a:bodyPr>
            <a:lstStyle/>
            <a:p>
              <a:r>
                <a:rPr lang="en-US" altLang="ja-JP" sz="4800" dirty="0"/>
                <a:t> </a:t>
              </a:r>
              <a:r>
                <a:rPr lang="en-US" altLang="ja-JP" sz="4800" b="1" dirty="0"/>
                <a:t>1</a:t>
              </a:r>
            </a:p>
            <a:p>
              <a:r>
                <a:rPr lang="en-US" altLang="ja-JP" sz="4800" b="1" dirty="0"/>
                <a:t> 2</a:t>
              </a:r>
              <a:endParaRPr lang="ja-JP" altLang="en-US" sz="4800" b="1" dirty="0"/>
            </a:p>
          </p:txBody>
        </p:sp>
        <p:cxnSp>
          <p:nvCxnSpPr>
            <p:cNvPr id="22" name="直線コネクタ 21">
              <a:extLst>
                <a:ext uri="{FF2B5EF4-FFF2-40B4-BE49-F238E27FC236}">
                  <a16:creationId xmlns:a16="http://schemas.microsoft.com/office/drawing/2014/main" id="{E1B12CC8-5D39-ADEF-56AB-2C14B158C63C}"/>
                </a:ext>
              </a:extLst>
            </p:cNvPr>
            <p:cNvCxnSpPr>
              <a:cxnSpLocks/>
            </p:cNvCxnSpPr>
            <p:nvPr/>
          </p:nvCxnSpPr>
          <p:spPr>
            <a:xfrm>
              <a:off x="2676093" y="5551878"/>
              <a:ext cx="614487" cy="0"/>
            </a:xfrm>
            <a:prstGeom prst="line">
              <a:avLst/>
            </a:prstGeom>
            <a:ln w="38100"/>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4336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10" grpId="0"/>
      <p:bldP spid="13" grpId="0"/>
      <p:bldP spid="15" grpId="0"/>
      <p:bldP spid="16" grpId="0"/>
      <p:bldP spid="17" grpId="0"/>
      <p:bldP spid="32" grpId="0"/>
      <p:bldP spid="33" grpId="0"/>
      <p:bldP spid="2"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B713D73-50E2-4013-98AF-45AD5C677F8F}"/>
              </a:ext>
            </a:extLst>
          </p:cNvPr>
          <p:cNvSpPr txBox="1"/>
          <p:nvPr/>
        </p:nvSpPr>
        <p:spPr>
          <a:xfrm>
            <a:off x="607403" y="1493714"/>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0" name="テキスト ボックス 9">
            <a:extLst>
              <a:ext uri="{FF2B5EF4-FFF2-40B4-BE49-F238E27FC236}">
                <a16:creationId xmlns:a16="http://schemas.microsoft.com/office/drawing/2014/main" id="{29CAD567-1A88-4969-843B-385E8603AC99}"/>
              </a:ext>
            </a:extLst>
          </p:cNvPr>
          <p:cNvSpPr txBox="1"/>
          <p:nvPr/>
        </p:nvSpPr>
        <p:spPr>
          <a:xfrm>
            <a:off x="90074" y="2473482"/>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2" name="グループ化 1">
            <a:extLst>
              <a:ext uri="{FF2B5EF4-FFF2-40B4-BE49-F238E27FC236}">
                <a16:creationId xmlns:a16="http://schemas.microsoft.com/office/drawing/2014/main" id="{89808310-A55E-13F3-BDAD-7466A9349BC1}"/>
              </a:ext>
            </a:extLst>
          </p:cNvPr>
          <p:cNvGrpSpPr/>
          <p:nvPr/>
        </p:nvGrpSpPr>
        <p:grpSpPr>
          <a:xfrm>
            <a:off x="3746448" y="2696288"/>
            <a:ext cx="1034039" cy="1569660"/>
            <a:chOff x="3746448" y="2696288"/>
            <a:chExt cx="1034039" cy="1569660"/>
          </a:xfrm>
        </p:grpSpPr>
        <p:sp>
          <p:nvSpPr>
            <p:cNvPr id="11" name="テキスト ボックス 10">
              <a:extLst>
                <a:ext uri="{FF2B5EF4-FFF2-40B4-BE49-F238E27FC236}">
                  <a16:creationId xmlns:a16="http://schemas.microsoft.com/office/drawing/2014/main" id="{ADAEC7D4-4EF1-45ED-8F0F-0BDA7179A4EE}"/>
                </a:ext>
              </a:extLst>
            </p:cNvPr>
            <p:cNvSpPr txBox="1"/>
            <p:nvPr/>
          </p:nvSpPr>
          <p:spPr>
            <a:xfrm>
              <a:off x="3746448" y="2696288"/>
              <a:ext cx="1034039" cy="1569660"/>
            </a:xfrm>
            <a:prstGeom prst="rect">
              <a:avLst/>
            </a:prstGeom>
            <a:noFill/>
          </p:spPr>
          <p:txBody>
            <a:bodyPr wrap="square">
              <a:spAutoFit/>
            </a:bodyPr>
            <a:lstStyle/>
            <a:p>
              <a:r>
                <a:rPr lang="en-US" altLang="ja-JP" sz="4800" dirty="0"/>
                <a:t> </a:t>
              </a:r>
              <a:r>
                <a:rPr lang="en-US" altLang="ja-JP" sz="4800" b="1" dirty="0"/>
                <a:t>1</a:t>
              </a:r>
            </a:p>
            <a:p>
              <a:r>
                <a:rPr lang="en-US" altLang="ja-JP" sz="4800" b="1" dirty="0"/>
                <a:t> 2</a:t>
              </a:r>
              <a:endParaRPr lang="ja-JP" altLang="en-US" sz="4800" b="1" dirty="0"/>
            </a:p>
          </p:txBody>
        </p:sp>
        <p:cxnSp>
          <p:nvCxnSpPr>
            <p:cNvPr id="12" name="直線コネクタ 11">
              <a:extLst>
                <a:ext uri="{FF2B5EF4-FFF2-40B4-BE49-F238E27FC236}">
                  <a16:creationId xmlns:a16="http://schemas.microsoft.com/office/drawing/2014/main" id="{B0822861-BE3B-499D-B818-5047D43F5F46}"/>
                </a:ext>
              </a:extLst>
            </p:cNvPr>
            <p:cNvCxnSpPr>
              <a:cxnSpLocks/>
            </p:cNvCxnSpPr>
            <p:nvPr/>
          </p:nvCxnSpPr>
          <p:spPr>
            <a:xfrm>
              <a:off x="3746448" y="3460196"/>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15" name="テキスト ボックス 14">
            <a:extLst>
              <a:ext uri="{FF2B5EF4-FFF2-40B4-BE49-F238E27FC236}">
                <a16:creationId xmlns:a16="http://schemas.microsoft.com/office/drawing/2014/main" id="{6B2815AA-6403-44D5-8DC4-D82053583B3F}"/>
              </a:ext>
            </a:extLst>
          </p:cNvPr>
          <p:cNvSpPr txBox="1"/>
          <p:nvPr/>
        </p:nvSpPr>
        <p:spPr>
          <a:xfrm>
            <a:off x="1993209" y="4220785"/>
            <a:ext cx="2064739" cy="830997"/>
          </a:xfrm>
          <a:prstGeom prst="rect">
            <a:avLst/>
          </a:prstGeom>
          <a:noFill/>
        </p:spPr>
        <p:txBody>
          <a:bodyPr wrap="square">
            <a:spAutoFit/>
          </a:bodyPr>
          <a:lstStyle/>
          <a:p>
            <a:r>
              <a:rPr lang="en-US" altLang="ja-JP" sz="4800" b="1" dirty="0"/>
              <a:t>2</a:t>
            </a:r>
            <a:r>
              <a:rPr lang="ja-JP" altLang="en-US" sz="4800" b="1" dirty="0"/>
              <a:t> ： </a:t>
            </a:r>
            <a:r>
              <a:rPr lang="en-US" altLang="ja-JP" sz="4800" b="1" dirty="0"/>
              <a:t>3</a:t>
            </a:r>
          </a:p>
        </p:txBody>
      </p:sp>
      <p:sp>
        <p:nvSpPr>
          <p:cNvPr id="16" name="テキスト ボックス 15">
            <a:extLst>
              <a:ext uri="{FF2B5EF4-FFF2-40B4-BE49-F238E27FC236}">
                <a16:creationId xmlns:a16="http://schemas.microsoft.com/office/drawing/2014/main" id="{C76B272E-6CF9-4D07-8D58-01A86243B327}"/>
              </a:ext>
            </a:extLst>
          </p:cNvPr>
          <p:cNvSpPr txBox="1"/>
          <p:nvPr/>
        </p:nvSpPr>
        <p:spPr>
          <a:xfrm>
            <a:off x="698565" y="4254905"/>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7" name="テキスト ボックス 16">
            <a:extLst>
              <a:ext uri="{FF2B5EF4-FFF2-40B4-BE49-F238E27FC236}">
                <a16:creationId xmlns:a16="http://schemas.microsoft.com/office/drawing/2014/main" id="{8AF4494C-713F-4D6E-8BA7-D35718D3D31A}"/>
              </a:ext>
            </a:extLst>
          </p:cNvPr>
          <p:cNvSpPr txBox="1"/>
          <p:nvPr/>
        </p:nvSpPr>
        <p:spPr>
          <a:xfrm>
            <a:off x="129530" y="4921150"/>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4" name="グループ化 3">
            <a:extLst>
              <a:ext uri="{FF2B5EF4-FFF2-40B4-BE49-F238E27FC236}">
                <a16:creationId xmlns:a16="http://schemas.microsoft.com/office/drawing/2014/main" id="{2F70A25C-0563-0994-8F2B-F47BEE639E7E}"/>
              </a:ext>
            </a:extLst>
          </p:cNvPr>
          <p:cNvGrpSpPr/>
          <p:nvPr/>
        </p:nvGrpSpPr>
        <p:grpSpPr>
          <a:xfrm>
            <a:off x="3879998" y="5292010"/>
            <a:ext cx="1034039" cy="1569660"/>
            <a:chOff x="3879998" y="5292010"/>
            <a:chExt cx="1034039" cy="1569660"/>
          </a:xfrm>
        </p:grpSpPr>
        <p:sp>
          <p:nvSpPr>
            <p:cNvPr id="18" name="テキスト ボックス 17">
              <a:extLst>
                <a:ext uri="{FF2B5EF4-FFF2-40B4-BE49-F238E27FC236}">
                  <a16:creationId xmlns:a16="http://schemas.microsoft.com/office/drawing/2014/main" id="{55F76E7A-F8C0-46EA-B911-AC28A3EE5BF3}"/>
                </a:ext>
              </a:extLst>
            </p:cNvPr>
            <p:cNvSpPr txBox="1"/>
            <p:nvPr/>
          </p:nvSpPr>
          <p:spPr>
            <a:xfrm>
              <a:off x="3879998" y="5292010"/>
              <a:ext cx="1034039" cy="1569660"/>
            </a:xfrm>
            <a:prstGeom prst="rect">
              <a:avLst/>
            </a:prstGeom>
            <a:noFill/>
          </p:spPr>
          <p:txBody>
            <a:bodyPr wrap="square">
              <a:spAutoFit/>
            </a:bodyPr>
            <a:lstStyle/>
            <a:p>
              <a:r>
                <a:rPr lang="en-US" altLang="ja-JP" sz="4800" dirty="0"/>
                <a:t> </a:t>
              </a:r>
              <a:r>
                <a:rPr lang="en-US" altLang="ja-JP" sz="4800" b="1" dirty="0"/>
                <a:t>2</a:t>
              </a:r>
            </a:p>
            <a:p>
              <a:r>
                <a:rPr lang="en-US" altLang="ja-JP" sz="4800" b="1" dirty="0"/>
                <a:t> 3</a:t>
              </a:r>
              <a:endParaRPr lang="ja-JP" altLang="en-US" sz="4800" b="1" dirty="0"/>
            </a:p>
          </p:txBody>
        </p:sp>
        <p:cxnSp>
          <p:nvCxnSpPr>
            <p:cNvPr id="19" name="直線コネクタ 18">
              <a:extLst>
                <a:ext uri="{FF2B5EF4-FFF2-40B4-BE49-F238E27FC236}">
                  <a16:creationId xmlns:a16="http://schemas.microsoft.com/office/drawing/2014/main" id="{1A315DDA-1F34-4513-BC38-9D759DA0B124}"/>
                </a:ext>
              </a:extLst>
            </p:cNvPr>
            <p:cNvCxnSpPr>
              <a:cxnSpLocks/>
            </p:cNvCxnSpPr>
            <p:nvPr/>
          </p:nvCxnSpPr>
          <p:spPr>
            <a:xfrm>
              <a:off x="3879999" y="6024088"/>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24" name="テキスト ボックス 23">
            <a:extLst>
              <a:ext uri="{FF2B5EF4-FFF2-40B4-BE49-F238E27FC236}">
                <a16:creationId xmlns:a16="http://schemas.microsoft.com/office/drawing/2014/main" id="{321826E5-F0E6-4662-A9C3-BE0376299D3D}"/>
              </a:ext>
            </a:extLst>
          </p:cNvPr>
          <p:cNvSpPr txBox="1"/>
          <p:nvPr/>
        </p:nvSpPr>
        <p:spPr>
          <a:xfrm>
            <a:off x="8256870" y="1419459"/>
            <a:ext cx="2064739" cy="830997"/>
          </a:xfrm>
          <a:prstGeom prst="rect">
            <a:avLst/>
          </a:prstGeom>
          <a:noFill/>
        </p:spPr>
        <p:txBody>
          <a:bodyPr wrap="square">
            <a:spAutoFit/>
          </a:bodyPr>
          <a:lstStyle/>
          <a:p>
            <a:r>
              <a:rPr lang="en-US" altLang="ja-JP" sz="4800" b="1" dirty="0"/>
              <a:t>7</a:t>
            </a:r>
            <a:r>
              <a:rPr lang="ja-JP" altLang="en-US" sz="4800" b="1" dirty="0"/>
              <a:t> ： </a:t>
            </a:r>
            <a:r>
              <a:rPr lang="en-US" altLang="ja-JP" sz="4800" b="1" dirty="0"/>
              <a:t>6</a:t>
            </a:r>
          </a:p>
        </p:txBody>
      </p:sp>
      <p:sp>
        <p:nvSpPr>
          <p:cNvPr id="25" name="テキスト ボックス 24">
            <a:extLst>
              <a:ext uri="{FF2B5EF4-FFF2-40B4-BE49-F238E27FC236}">
                <a16:creationId xmlns:a16="http://schemas.microsoft.com/office/drawing/2014/main" id="{7B16C078-B9ED-4C8F-88C7-070574E1B03C}"/>
              </a:ext>
            </a:extLst>
          </p:cNvPr>
          <p:cNvSpPr txBox="1"/>
          <p:nvPr/>
        </p:nvSpPr>
        <p:spPr>
          <a:xfrm>
            <a:off x="6535837" y="1481015"/>
            <a:ext cx="842608" cy="707886"/>
          </a:xfrm>
          <a:prstGeom prst="rect">
            <a:avLst/>
          </a:prstGeom>
          <a:noFill/>
        </p:spPr>
        <p:txBody>
          <a:bodyPr wrap="square">
            <a:spAutoFit/>
          </a:bodyPr>
          <a:lstStyle/>
          <a:p>
            <a:r>
              <a:rPr lang="ja-JP" altLang="en-US" sz="4000" b="1" dirty="0"/>
              <a:t>比</a:t>
            </a:r>
            <a:endParaRPr lang="ja-JP" altLang="en-US" sz="2800" dirty="0"/>
          </a:p>
        </p:txBody>
      </p:sp>
      <p:sp>
        <p:nvSpPr>
          <p:cNvPr id="26" name="テキスト ボックス 25">
            <a:extLst>
              <a:ext uri="{FF2B5EF4-FFF2-40B4-BE49-F238E27FC236}">
                <a16:creationId xmlns:a16="http://schemas.microsoft.com/office/drawing/2014/main" id="{7C7A7F79-E468-4950-A92E-EC226E9296BF}"/>
              </a:ext>
            </a:extLst>
          </p:cNvPr>
          <p:cNvSpPr txBox="1"/>
          <p:nvPr/>
        </p:nvSpPr>
        <p:spPr>
          <a:xfrm>
            <a:off x="6284524" y="2373933"/>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3" name="グループ化 2">
            <a:extLst>
              <a:ext uri="{FF2B5EF4-FFF2-40B4-BE49-F238E27FC236}">
                <a16:creationId xmlns:a16="http://schemas.microsoft.com/office/drawing/2014/main" id="{404378B8-1FDC-E673-AC00-5A4A56A685E7}"/>
              </a:ext>
            </a:extLst>
          </p:cNvPr>
          <p:cNvGrpSpPr/>
          <p:nvPr/>
        </p:nvGrpSpPr>
        <p:grpSpPr>
          <a:xfrm>
            <a:off x="10683014" y="1975660"/>
            <a:ext cx="1034039" cy="1569660"/>
            <a:chOff x="10683014" y="1975660"/>
            <a:chExt cx="1034039" cy="1569660"/>
          </a:xfrm>
        </p:grpSpPr>
        <p:sp>
          <p:nvSpPr>
            <p:cNvPr id="27" name="テキスト ボックス 26">
              <a:extLst>
                <a:ext uri="{FF2B5EF4-FFF2-40B4-BE49-F238E27FC236}">
                  <a16:creationId xmlns:a16="http://schemas.microsoft.com/office/drawing/2014/main" id="{DCA02351-061D-40F4-9267-054B42CAF4EE}"/>
                </a:ext>
              </a:extLst>
            </p:cNvPr>
            <p:cNvSpPr txBox="1"/>
            <p:nvPr/>
          </p:nvSpPr>
          <p:spPr>
            <a:xfrm>
              <a:off x="10683014" y="1975660"/>
              <a:ext cx="1034039" cy="1569660"/>
            </a:xfrm>
            <a:prstGeom prst="rect">
              <a:avLst/>
            </a:prstGeom>
            <a:noFill/>
          </p:spPr>
          <p:txBody>
            <a:bodyPr wrap="square">
              <a:spAutoFit/>
            </a:bodyPr>
            <a:lstStyle/>
            <a:p>
              <a:r>
                <a:rPr lang="en-US" altLang="ja-JP" sz="4800" dirty="0"/>
                <a:t> </a:t>
              </a:r>
              <a:r>
                <a:rPr lang="en-US" altLang="ja-JP" sz="4800" b="1" dirty="0"/>
                <a:t>7</a:t>
              </a:r>
            </a:p>
            <a:p>
              <a:r>
                <a:rPr lang="en-US" altLang="ja-JP" sz="4800" b="1" dirty="0"/>
                <a:t> 6</a:t>
              </a:r>
              <a:endParaRPr lang="ja-JP" altLang="en-US" sz="4800" b="1" dirty="0"/>
            </a:p>
          </p:txBody>
        </p:sp>
        <p:cxnSp>
          <p:nvCxnSpPr>
            <p:cNvPr id="28" name="直線コネクタ 27">
              <a:extLst>
                <a:ext uri="{FF2B5EF4-FFF2-40B4-BE49-F238E27FC236}">
                  <a16:creationId xmlns:a16="http://schemas.microsoft.com/office/drawing/2014/main" id="{F8A51BE4-D651-4AEA-B67B-09FC4DF4256F}"/>
                </a:ext>
              </a:extLst>
            </p:cNvPr>
            <p:cNvCxnSpPr>
              <a:cxnSpLocks/>
            </p:cNvCxnSpPr>
            <p:nvPr/>
          </p:nvCxnSpPr>
          <p:spPr>
            <a:xfrm>
              <a:off x="10683015" y="2707738"/>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30" name="テキスト ボックス 29">
            <a:extLst>
              <a:ext uri="{FF2B5EF4-FFF2-40B4-BE49-F238E27FC236}">
                <a16:creationId xmlns:a16="http://schemas.microsoft.com/office/drawing/2014/main" id="{DDCABACB-937C-466F-8FDC-A199733EAE69}"/>
              </a:ext>
            </a:extLst>
          </p:cNvPr>
          <p:cNvSpPr txBox="1"/>
          <p:nvPr/>
        </p:nvSpPr>
        <p:spPr>
          <a:xfrm>
            <a:off x="7774791" y="3398940"/>
            <a:ext cx="2735384" cy="830997"/>
          </a:xfrm>
          <a:prstGeom prst="rect">
            <a:avLst/>
          </a:prstGeom>
          <a:noFill/>
        </p:spPr>
        <p:txBody>
          <a:bodyPr wrap="square">
            <a:spAutoFit/>
          </a:bodyPr>
          <a:lstStyle/>
          <a:p>
            <a:r>
              <a:rPr lang="en-US" altLang="ja-JP" sz="4800" b="1" dirty="0"/>
              <a:t>0.3</a:t>
            </a:r>
            <a:r>
              <a:rPr lang="ja-JP" altLang="en-US" sz="4800" b="1" dirty="0"/>
              <a:t> ： </a:t>
            </a:r>
            <a:r>
              <a:rPr lang="en-US" altLang="ja-JP" sz="4800" b="1" dirty="0"/>
              <a:t>2</a:t>
            </a:r>
          </a:p>
        </p:txBody>
      </p:sp>
      <p:sp>
        <p:nvSpPr>
          <p:cNvPr id="38" name="テキスト ボックス 37">
            <a:extLst>
              <a:ext uri="{FF2B5EF4-FFF2-40B4-BE49-F238E27FC236}">
                <a16:creationId xmlns:a16="http://schemas.microsoft.com/office/drawing/2014/main" id="{85AA12C9-1DBC-42AE-BEEC-F17262704BBE}"/>
              </a:ext>
            </a:extLst>
          </p:cNvPr>
          <p:cNvSpPr txBox="1"/>
          <p:nvPr/>
        </p:nvSpPr>
        <p:spPr>
          <a:xfrm>
            <a:off x="6247167" y="3460495"/>
            <a:ext cx="842608" cy="707886"/>
          </a:xfrm>
          <a:prstGeom prst="rect">
            <a:avLst/>
          </a:prstGeom>
          <a:noFill/>
        </p:spPr>
        <p:txBody>
          <a:bodyPr wrap="square">
            <a:spAutoFit/>
          </a:bodyPr>
          <a:lstStyle/>
          <a:p>
            <a:r>
              <a:rPr lang="ja-JP" altLang="en-US" sz="4000" b="1" dirty="0"/>
              <a:t>比</a:t>
            </a:r>
            <a:endParaRPr lang="ja-JP" altLang="en-US" sz="2800" dirty="0"/>
          </a:p>
        </p:txBody>
      </p:sp>
      <p:sp>
        <p:nvSpPr>
          <p:cNvPr id="39" name="テキスト ボックス 38">
            <a:extLst>
              <a:ext uri="{FF2B5EF4-FFF2-40B4-BE49-F238E27FC236}">
                <a16:creationId xmlns:a16="http://schemas.microsoft.com/office/drawing/2014/main" id="{FFBE0EE8-47B3-484E-A49E-092F5AE51ADF}"/>
              </a:ext>
            </a:extLst>
          </p:cNvPr>
          <p:cNvSpPr txBox="1"/>
          <p:nvPr/>
        </p:nvSpPr>
        <p:spPr>
          <a:xfrm>
            <a:off x="6469782" y="5961695"/>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52" name="テキスト ボックス 51">
            <a:extLst>
              <a:ext uri="{FF2B5EF4-FFF2-40B4-BE49-F238E27FC236}">
                <a16:creationId xmlns:a16="http://schemas.microsoft.com/office/drawing/2014/main" id="{D3E37EC2-0628-4EBA-9B00-BF6AA3370FC5}"/>
              </a:ext>
            </a:extLst>
          </p:cNvPr>
          <p:cNvSpPr txBox="1"/>
          <p:nvPr/>
        </p:nvSpPr>
        <p:spPr>
          <a:xfrm>
            <a:off x="1332404" y="3072122"/>
            <a:ext cx="2735384" cy="830997"/>
          </a:xfrm>
          <a:prstGeom prst="rect">
            <a:avLst/>
          </a:prstGeom>
          <a:noFill/>
        </p:spPr>
        <p:txBody>
          <a:bodyPr wrap="square">
            <a:spAutoFit/>
          </a:bodyPr>
          <a:lstStyle/>
          <a:p>
            <a:r>
              <a:rPr lang="en-US" altLang="ja-JP" sz="4800" b="1" dirty="0"/>
              <a:t>1</a:t>
            </a:r>
            <a:r>
              <a:rPr lang="ja-JP" altLang="en-US" sz="4800" b="1" dirty="0"/>
              <a:t> </a:t>
            </a:r>
            <a:r>
              <a:rPr lang="en-US" altLang="ja-JP" sz="4800" b="1" dirty="0"/>
              <a:t>÷</a:t>
            </a:r>
            <a:r>
              <a:rPr lang="ja-JP" altLang="en-US" sz="4800" b="1" dirty="0"/>
              <a:t> </a:t>
            </a:r>
            <a:r>
              <a:rPr lang="en-US" altLang="ja-JP" sz="4800" b="1" dirty="0"/>
              <a:t>2</a:t>
            </a:r>
            <a:r>
              <a:rPr lang="ja-JP" altLang="en-US" sz="4800" b="1" dirty="0"/>
              <a:t>＝</a:t>
            </a:r>
            <a:endParaRPr lang="en-US" altLang="ja-JP" sz="4800" b="1" dirty="0"/>
          </a:p>
        </p:txBody>
      </p:sp>
      <p:sp>
        <p:nvSpPr>
          <p:cNvPr id="55" name="テキスト ボックス 54">
            <a:extLst>
              <a:ext uri="{FF2B5EF4-FFF2-40B4-BE49-F238E27FC236}">
                <a16:creationId xmlns:a16="http://schemas.microsoft.com/office/drawing/2014/main" id="{785F803C-2A80-4C07-9B8D-E8F0C627AE6A}"/>
              </a:ext>
            </a:extLst>
          </p:cNvPr>
          <p:cNvSpPr txBox="1"/>
          <p:nvPr/>
        </p:nvSpPr>
        <p:spPr>
          <a:xfrm>
            <a:off x="1410084" y="5652883"/>
            <a:ext cx="2735384" cy="830997"/>
          </a:xfrm>
          <a:prstGeom prst="rect">
            <a:avLst/>
          </a:prstGeom>
          <a:noFill/>
        </p:spPr>
        <p:txBody>
          <a:bodyPr wrap="square">
            <a:spAutoFit/>
          </a:bodyPr>
          <a:lstStyle/>
          <a:p>
            <a:r>
              <a:rPr lang="en-US" altLang="ja-JP" sz="4800" b="1" dirty="0"/>
              <a:t>2</a:t>
            </a:r>
            <a:r>
              <a:rPr lang="ja-JP" altLang="en-US" sz="4800" b="1" dirty="0"/>
              <a:t> </a:t>
            </a:r>
            <a:r>
              <a:rPr lang="en-US" altLang="ja-JP" sz="4800" b="1" dirty="0"/>
              <a:t>÷</a:t>
            </a:r>
            <a:r>
              <a:rPr lang="ja-JP" altLang="en-US" sz="4800" b="1" dirty="0"/>
              <a:t> </a:t>
            </a:r>
            <a:r>
              <a:rPr lang="en-US" altLang="ja-JP" sz="4800" b="1" dirty="0"/>
              <a:t>3</a:t>
            </a:r>
            <a:r>
              <a:rPr lang="ja-JP" altLang="en-US" sz="4800" b="1" dirty="0"/>
              <a:t>＝</a:t>
            </a:r>
            <a:endParaRPr lang="en-US" altLang="ja-JP" sz="4800" b="1" dirty="0"/>
          </a:p>
        </p:txBody>
      </p:sp>
      <p:sp>
        <p:nvSpPr>
          <p:cNvPr id="58" name="テキスト ボックス 57">
            <a:extLst>
              <a:ext uri="{FF2B5EF4-FFF2-40B4-BE49-F238E27FC236}">
                <a16:creationId xmlns:a16="http://schemas.microsoft.com/office/drawing/2014/main" id="{C24C4895-9DFD-48D1-A07A-DE0E9F0476F8}"/>
              </a:ext>
            </a:extLst>
          </p:cNvPr>
          <p:cNvSpPr txBox="1"/>
          <p:nvPr/>
        </p:nvSpPr>
        <p:spPr>
          <a:xfrm>
            <a:off x="8261645" y="2332859"/>
            <a:ext cx="2735384" cy="830997"/>
          </a:xfrm>
          <a:prstGeom prst="rect">
            <a:avLst/>
          </a:prstGeom>
          <a:noFill/>
        </p:spPr>
        <p:txBody>
          <a:bodyPr wrap="square">
            <a:spAutoFit/>
          </a:bodyPr>
          <a:lstStyle/>
          <a:p>
            <a:r>
              <a:rPr lang="en-US" altLang="ja-JP" sz="4800" b="1" dirty="0"/>
              <a:t>7</a:t>
            </a:r>
            <a:r>
              <a:rPr lang="ja-JP" altLang="en-US" sz="4800" b="1" dirty="0"/>
              <a:t> </a:t>
            </a:r>
            <a:r>
              <a:rPr lang="en-US" altLang="ja-JP" sz="4800" b="1" dirty="0"/>
              <a:t>÷</a:t>
            </a:r>
            <a:r>
              <a:rPr lang="ja-JP" altLang="en-US" sz="4800" b="1" dirty="0"/>
              <a:t> </a:t>
            </a:r>
            <a:r>
              <a:rPr lang="en-US" altLang="ja-JP" sz="4800" b="1" dirty="0"/>
              <a:t>6</a:t>
            </a:r>
            <a:r>
              <a:rPr lang="ja-JP" altLang="en-US" sz="4800" b="1" dirty="0"/>
              <a:t>＝</a:t>
            </a:r>
            <a:endParaRPr lang="en-US" altLang="ja-JP" sz="4800" b="1" dirty="0"/>
          </a:p>
        </p:txBody>
      </p:sp>
      <p:grpSp>
        <p:nvGrpSpPr>
          <p:cNvPr id="5" name="グループ化 4">
            <a:extLst>
              <a:ext uri="{FF2B5EF4-FFF2-40B4-BE49-F238E27FC236}">
                <a16:creationId xmlns:a16="http://schemas.microsoft.com/office/drawing/2014/main" id="{D58942BC-0116-6FEF-3185-D6736F46B1C8}"/>
              </a:ext>
            </a:extLst>
          </p:cNvPr>
          <p:cNvGrpSpPr/>
          <p:nvPr/>
        </p:nvGrpSpPr>
        <p:grpSpPr>
          <a:xfrm>
            <a:off x="6943376" y="4173331"/>
            <a:ext cx="1082664" cy="1569660"/>
            <a:chOff x="6943376" y="4173331"/>
            <a:chExt cx="1082664" cy="1569660"/>
          </a:xfrm>
        </p:grpSpPr>
        <p:sp>
          <p:nvSpPr>
            <p:cNvPr id="59" name="テキスト ボックス 58">
              <a:extLst>
                <a:ext uri="{FF2B5EF4-FFF2-40B4-BE49-F238E27FC236}">
                  <a16:creationId xmlns:a16="http://schemas.microsoft.com/office/drawing/2014/main" id="{14452B64-3F34-4BDB-A36D-262746528F6D}"/>
                </a:ext>
              </a:extLst>
            </p:cNvPr>
            <p:cNvSpPr txBox="1"/>
            <p:nvPr/>
          </p:nvSpPr>
          <p:spPr>
            <a:xfrm>
              <a:off x="6978996" y="4173331"/>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10</a:t>
              </a:r>
              <a:endParaRPr lang="ja-JP" altLang="en-US" sz="4800" b="1" dirty="0"/>
            </a:p>
          </p:txBody>
        </p:sp>
        <p:cxnSp>
          <p:nvCxnSpPr>
            <p:cNvPr id="60" name="直線コネクタ 59">
              <a:extLst>
                <a:ext uri="{FF2B5EF4-FFF2-40B4-BE49-F238E27FC236}">
                  <a16:creationId xmlns:a16="http://schemas.microsoft.com/office/drawing/2014/main" id="{D1FE92D8-7568-46F2-9EB4-DEA344CAC378}"/>
                </a:ext>
              </a:extLst>
            </p:cNvPr>
            <p:cNvCxnSpPr>
              <a:cxnSpLocks/>
            </p:cNvCxnSpPr>
            <p:nvPr/>
          </p:nvCxnSpPr>
          <p:spPr>
            <a:xfrm>
              <a:off x="6943376" y="4906873"/>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61" name="テキスト ボックス 60">
            <a:extLst>
              <a:ext uri="{FF2B5EF4-FFF2-40B4-BE49-F238E27FC236}">
                <a16:creationId xmlns:a16="http://schemas.microsoft.com/office/drawing/2014/main" id="{5E3488EF-A5BE-4DDB-B912-AD3EE941BE20}"/>
              </a:ext>
            </a:extLst>
          </p:cNvPr>
          <p:cNvSpPr txBox="1"/>
          <p:nvPr/>
        </p:nvSpPr>
        <p:spPr>
          <a:xfrm>
            <a:off x="7839251" y="4566653"/>
            <a:ext cx="2735384" cy="830997"/>
          </a:xfrm>
          <a:prstGeom prst="rect">
            <a:avLst/>
          </a:prstGeom>
          <a:noFill/>
        </p:spPr>
        <p:txBody>
          <a:bodyPr wrap="square">
            <a:spAutoFit/>
          </a:bodyPr>
          <a:lstStyle/>
          <a:p>
            <a:r>
              <a:rPr lang="en-US" altLang="ja-JP" sz="4800" b="1" dirty="0"/>
              <a:t>÷2</a:t>
            </a:r>
            <a:r>
              <a:rPr lang="ja-JP" altLang="en-US" sz="4800" b="1" dirty="0"/>
              <a:t>＝</a:t>
            </a:r>
            <a:endParaRPr lang="en-US" altLang="ja-JP" sz="4800" b="1" dirty="0"/>
          </a:p>
        </p:txBody>
      </p:sp>
      <p:grpSp>
        <p:nvGrpSpPr>
          <p:cNvPr id="7" name="グループ化 6">
            <a:extLst>
              <a:ext uri="{FF2B5EF4-FFF2-40B4-BE49-F238E27FC236}">
                <a16:creationId xmlns:a16="http://schemas.microsoft.com/office/drawing/2014/main" id="{AE4C1A6D-1964-F95C-0C16-356B7561BB95}"/>
              </a:ext>
            </a:extLst>
          </p:cNvPr>
          <p:cNvGrpSpPr/>
          <p:nvPr/>
        </p:nvGrpSpPr>
        <p:grpSpPr>
          <a:xfrm>
            <a:off x="9500307" y="4173331"/>
            <a:ext cx="1082664" cy="1569660"/>
            <a:chOff x="9500307" y="4173331"/>
            <a:chExt cx="1082664" cy="1569660"/>
          </a:xfrm>
        </p:grpSpPr>
        <p:sp>
          <p:nvSpPr>
            <p:cNvPr id="62" name="テキスト ボックス 61">
              <a:extLst>
                <a:ext uri="{FF2B5EF4-FFF2-40B4-BE49-F238E27FC236}">
                  <a16:creationId xmlns:a16="http://schemas.microsoft.com/office/drawing/2014/main" id="{CC31240B-3259-4492-BC14-233E148CEC5F}"/>
                </a:ext>
              </a:extLst>
            </p:cNvPr>
            <p:cNvSpPr txBox="1"/>
            <p:nvPr/>
          </p:nvSpPr>
          <p:spPr>
            <a:xfrm>
              <a:off x="9535927" y="4173331"/>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10</a:t>
              </a:r>
              <a:endParaRPr lang="ja-JP" altLang="en-US" sz="4800" b="1" dirty="0"/>
            </a:p>
          </p:txBody>
        </p:sp>
        <p:cxnSp>
          <p:nvCxnSpPr>
            <p:cNvPr id="63" name="直線コネクタ 62">
              <a:extLst>
                <a:ext uri="{FF2B5EF4-FFF2-40B4-BE49-F238E27FC236}">
                  <a16:creationId xmlns:a16="http://schemas.microsoft.com/office/drawing/2014/main" id="{8CAE04B6-2B63-47B5-8E45-52438569FEAF}"/>
                </a:ext>
              </a:extLst>
            </p:cNvPr>
            <p:cNvCxnSpPr>
              <a:cxnSpLocks/>
            </p:cNvCxnSpPr>
            <p:nvPr/>
          </p:nvCxnSpPr>
          <p:spPr>
            <a:xfrm>
              <a:off x="9500307" y="4906873"/>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65" name="テキスト ボックス 64">
            <a:extLst>
              <a:ext uri="{FF2B5EF4-FFF2-40B4-BE49-F238E27FC236}">
                <a16:creationId xmlns:a16="http://schemas.microsoft.com/office/drawing/2014/main" id="{EE4D4676-4D95-452D-9C3A-E1DB6A308A81}"/>
              </a:ext>
            </a:extLst>
          </p:cNvPr>
          <p:cNvSpPr txBox="1"/>
          <p:nvPr/>
        </p:nvSpPr>
        <p:spPr>
          <a:xfrm>
            <a:off x="10339488" y="4588829"/>
            <a:ext cx="912731" cy="830997"/>
          </a:xfrm>
          <a:prstGeom prst="rect">
            <a:avLst/>
          </a:prstGeom>
          <a:noFill/>
        </p:spPr>
        <p:txBody>
          <a:bodyPr wrap="square">
            <a:spAutoFit/>
          </a:bodyPr>
          <a:lstStyle/>
          <a:p>
            <a:r>
              <a:rPr lang="en-US" altLang="ja-JP" sz="4800" b="1" dirty="0"/>
              <a:t>×</a:t>
            </a:r>
            <a:r>
              <a:rPr lang="ja-JP" altLang="en-US" sz="4800" b="1" dirty="0"/>
              <a:t>　</a:t>
            </a:r>
            <a:endParaRPr lang="en-US" altLang="ja-JP" sz="4800" b="1" dirty="0"/>
          </a:p>
        </p:txBody>
      </p:sp>
      <p:grpSp>
        <p:nvGrpSpPr>
          <p:cNvPr id="8" name="グループ化 7">
            <a:extLst>
              <a:ext uri="{FF2B5EF4-FFF2-40B4-BE49-F238E27FC236}">
                <a16:creationId xmlns:a16="http://schemas.microsoft.com/office/drawing/2014/main" id="{202DABEC-1507-B1C9-DB5F-3E544B608BE3}"/>
              </a:ext>
            </a:extLst>
          </p:cNvPr>
          <p:cNvGrpSpPr/>
          <p:nvPr/>
        </p:nvGrpSpPr>
        <p:grpSpPr>
          <a:xfrm>
            <a:off x="10976415" y="4120579"/>
            <a:ext cx="1034039" cy="1569660"/>
            <a:chOff x="10976415" y="4120579"/>
            <a:chExt cx="1034039" cy="1569660"/>
          </a:xfrm>
        </p:grpSpPr>
        <p:sp>
          <p:nvSpPr>
            <p:cNvPr id="66" name="テキスト ボックス 65">
              <a:extLst>
                <a:ext uri="{FF2B5EF4-FFF2-40B4-BE49-F238E27FC236}">
                  <a16:creationId xmlns:a16="http://schemas.microsoft.com/office/drawing/2014/main" id="{08FD89ED-D03E-42FD-9642-EE6AB64C4018}"/>
                </a:ext>
              </a:extLst>
            </p:cNvPr>
            <p:cNvSpPr txBox="1"/>
            <p:nvPr/>
          </p:nvSpPr>
          <p:spPr>
            <a:xfrm>
              <a:off x="10976415" y="4120579"/>
              <a:ext cx="1034039" cy="1569660"/>
            </a:xfrm>
            <a:prstGeom prst="rect">
              <a:avLst/>
            </a:prstGeom>
            <a:noFill/>
          </p:spPr>
          <p:txBody>
            <a:bodyPr wrap="square">
              <a:spAutoFit/>
            </a:bodyPr>
            <a:lstStyle/>
            <a:p>
              <a:r>
                <a:rPr lang="en-US" altLang="ja-JP" sz="4800" dirty="0"/>
                <a:t> </a:t>
              </a:r>
              <a:r>
                <a:rPr lang="en-US" altLang="ja-JP" sz="4800" b="1" dirty="0"/>
                <a:t>1</a:t>
              </a:r>
            </a:p>
            <a:p>
              <a:r>
                <a:rPr lang="en-US" altLang="ja-JP" sz="4800" b="1" dirty="0"/>
                <a:t> 2</a:t>
              </a:r>
              <a:endParaRPr lang="ja-JP" altLang="en-US" sz="4800" b="1" dirty="0"/>
            </a:p>
          </p:txBody>
        </p:sp>
        <p:cxnSp>
          <p:nvCxnSpPr>
            <p:cNvPr id="67" name="直線コネクタ 66">
              <a:extLst>
                <a:ext uri="{FF2B5EF4-FFF2-40B4-BE49-F238E27FC236}">
                  <a16:creationId xmlns:a16="http://schemas.microsoft.com/office/drawing/2014/main" id="{8E6752E2-0D3E-4D8A-8C89-D8B0F83ACFE9}"/>
                </a:ext>
              </a:extLst>
            </p:cNvPr>
            <p:cNvCxnSpPr>
              <a:cxnSpLocks/>
            </p:cNvCxnSpPr>
            <p:nvPr/>
          </p:nvCxnSpPr>
          <p:spPr>
            <a:xfrm>
              <a:off x="11042785" y="4861449"/>
              <a:ext cx="703956"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68" name="テキスト ボックス 67">
            <a:extLst>
              <a:ext uri="{FF2B5EF4-FFF2-40B4-BE49-F238E27FC236}">
                <a16:creationId xmlns:a16="http://schemas.microsoft.com/office/drawing/2014/main" id="{08F78CC1-391E-40A2-A855-2C2DCA324CE8}"/>
              </a:ext>
            </a:extLst>
          </p:cNvPr>
          <p:cNvSpPr txBox="1"/>
          <p:nvPr/>
        </p:nvSpPr>
        <p:spPr>
          <a:xfrm>
            <a:off x="8803425" y="5810779"/>
            <a:ext cx="880096" cy="830997"/>
          </a:xfrm>
          <a:prstGeom prst="rect">
            <a:avLst/>
          </a:prstGeom>
          <a:noFill/>
        </p:spPr>
        <p:txBody>
          <a:bodyPr wrap="square">
            <a:spAutoFit/>
          </a:bodyPr>
          <a:lstStyle/>
          <a:p>
            <a:r>
              <a:rPr lang="ja-JP" altLang="en-US" sz="4800" b="1" dirty="0"/>
              <a:t>＝</a:t>
            </a:r>
            <a:endParaRPr lang="en-US" altLang="ja-JP" sz="4800" b="1" dirty="0"/>
          </a:p>
        </p:txBody>
      </p:sp>
      <p:grpSp>
        <p:nvGrpSpPr>
          <p:cNvPr id="9" name="グループ化 8">
            <a:extLst>
              <a:ext uri="{FF2B5EF4-FFF2-40B4-BE49-F238E27FC236}">
                <a16:creationId xmlns:a16="http://schemas.microsoft.com/office/drawing/2014/main" id="{5CB7015B-B6D5-326B-5724-914C2A9CF529}"/>
              </a:ext>
            </a:extLst>
          </p:cNvPr>
          <p:cNvGrpSpPr/>
          <p:nvPr/>
        </p:nvGrpSpPr>
        <p:grpSpPr>
          <a:xfrm>
            <a:off x="9619090" y="5465438"/>
            <a:ext cx="1047044" cy="1569660"/>
            <a:chOff x="9619090" y="5465438"/>
            <a:chExt cx="1047044" cy="1569660"/>
          </a:xfrm>
        </p:grpSpPr>
        <p:sp>
          <p:nvSpPr>
            <p:cNvPr id="69" name="テキスト ボックス 68">
              <a:extLst>
                <a:ext uri="{FF2B5EF4-FFF2-40B4-BE49-F238E27FC236}">
                  <a16:creationId xmlns:a16="http://schemas.microsoft.com/office/drawing/2014/main" id="{A01B40E5-AAE3-4FC2-A03E-B744A8D19617}"/>
                </a:ext>
              </a:extLst>
            </p:cNvPr>
            <p:cNvSpPr txBox="1"/>
            <p:nvPr/>
          </p:nvSpPr>
          <p:spPr>
            <a:xfrm>
              <a:off x="9619090" y="5465438"/>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20</a:t>
              </a:r>
              <a:endParaRPr lang="ja-JP" altLang="en-US" sz="4800" b="1" dirty="0"/>
            </a:p>
          </p:txBody>
        </p:sp>
        <p:cxnSp>
          <p:nvCxnSpPr>
            <p:cNvPr id="70" name="直線コネクタ 69">
              <a:extLst>
                <a:ext uri="{FF2B5EF4-FFF2-40B4-BE49-F238E27FC236}">
                  <a16:creationId xmlns:a16="http://schemas.microsoft.com/office/drawing/2014/main" id="{573CF2E0-C2C0-4F09-B36C-0054DBF700A4}"/>
                </a:ext>
              </a:extLst>
            </p:cNvPr>
            <p:cNvCxnSpPr>
              <a:cxnSpLocks/>
            </p:cNvCxnSpPr>
            <p:nvPr/>
          </p:nvCxnSpPr>
          <p:spPr>
            <a:xfrm>
              <a:off x="9619091" y="6197516"/>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33" name="テキスト ボックス 32">
            <a:extLst>
              <a:ext uri="{FF2B5EF4-FFF2-40B4-BE49-F238E27FC236}">
                <a16:creationId xmlns:a16="http://schemas.microsoft.com/office/drawing/2014/main" id="{36E1BE38-0F36-42B1-AC04-57D4CD58EDAB}"/>
              </a:ext>
            </a:extLst>
          </p:cNvPr>
          <p:cNvSpPr txBox="1"/>
          <p:nvPr/>
        </p:nvSpPr>
        <p:spPr>
          <a:xfrm>
            <a:off x="1270893" y="-161175"/>
            <a:ext cx="9412121" cy="1323439"/>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A</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a:t>
            </a: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B</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であらわされる比で，</a:t>
            </a: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A</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が</a:t>
            </a:r>
            <a:r>
              <a:rPr kumimoji="0" lang="en-US" altLang="ja-JP"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B</a:t>
            </a:r>
            <a:r>
              <a:rPr kumimoji="0" lang="ja-JP" altLang="en-US" sz="4000" b="1" i="0" u="none" strike="noStrike" cap="none" normalizeH="0" baseline="0" dirty="0">
                <a:ln>
                  <a:noFill/>
                </a:ln>
                <a:solidFill>
                  <a:srgbClr val="454545"/>
                </a:solidFill>
                <a:effectLst/>
                <a:latin typeface="ＭＳ Ｐゴシック" panose="020B0600070205080204" pitchFamily="50" charset="-128"/>
                <a:ea typeface="ＭＳ Ｐゴシック" panose="020B0600070205080204" pitchFamily="50" charset="-128"/>
              </a:rPr>
              <a:t>の何倍になっているかを表す数を比の値といいます。</a:t>
            </a:r>
            <a:endParaRPr kumimoji="0" lang="ja-JP" altLang="ja-JP" sz="2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p:txBody>
      </p:sp>
      <p:sp>
        <p:nvSpPr>
          <p:cNvPr id="34" name="テキスト ボックス 33">
            <a:extLst>
              <a:ext uri="{FF2B5EF4-FFF2-40B4-BE49-F238E27FC236}">
                <a16:creationId xmlns:a16="http://schemas.microsoft.com/office/drawing/2014/main" id="{930FC641-A3BA-46B9-B8FE-25CB7C10B95F}"/>
              </a:ext>
            </a:extLst>
          </p:cNvPr>
          <p:cNvSpPr txBox="1"/>
          <p:nvPr/>
        </p:nvSpPr>
        <p:spPr>
          <a:xfrm>
            <a:off x="1979554" y="1469812"/>
            <a:ext cx="2064739" cy="830997"/>
          </a:xfrm>
          <a:prstGeom prst="rect">
            <a:avLst/>
          </a:prstGeom>
          <a:noFill/>
        </p:spPr>
        <p:txBody>
          <a:bodyPr wrap="square">
            <a:spAutoFit/>
          </a:bodyPr>
          <a:lstStyle/>
          <a:p>
            <a:r>
              <a:rPr lang="en-US" altLang="ja-JP" sz="4800" b="1" dirty="0"/>
              <a:t>1</a:t>
            </a:r>
            <a:r>
              <a:rPr lang="ja-JP" altLang="en-US" sz="4800" b="1" dirty="0"/>
              <a:t> ： </a:t>
            </a:r>
            <a:r>
              <a:rPr lang="en-US" altLang="ja-JP" sz="4800" b="1" dirty="0"/>
              <a:t>2</a:t>
            </a:r>
          </a:p>
        </p:txBody>
      </p:sp>
    </p:spTree>
    <p:extLst>
      <p:ext uri="{BB962C8B-B14F-4D97-AF65-F5344CB8AC3E}">
        <p14:creationId xmlns:p14="http://schemas.microsoft.com/office/powerpoint/2010/main" val="300285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6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7"/>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6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9"/>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68"/>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5" grpId="0"/>
      <p:bldP spid="16" grpId="0"/>
      <p:bldP spid="17" grpId="0"/>
      <p:bldP spid="24" grpId="0"/>
      <p:bldP spid="25" grpId="0"/>
      <p:bldP spid="26" grpId="0"/>
      <p:bldP spid="30" grpId="0"/>
      <p:bldP spid="38" grpId="0"/>
      <p:bldP spid="39" grpId="0"/>
      <p:bldP spid="52" grpId="0"/>
      <p:bldP spid="55" grpId="0"/>
      <p:bldP spid="58" grpId="0"/>
      <p:bldP spid="61" grpId="0"/>
      <p:bldP spid="65" grpId="0"/>
      <p:bldP spid="68" grpId="0"/>
      <p:bldP spid="33" grpId="0"/>
      <p:bldP spid="3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8F5A881-ECE4-49E7-869F-07E2EBCFD613}"/>
              </a:ext>
            </a:extLst>
          </p:cNvPr>
          <p:cNvSpPr txBox="1"/>
          <p:nvPr/>
        </p:nvSpPr>
        <p:spPr>
          <a:xfrm>
            <a:off x="2528302" y="1659434"/>
            <a:ext cx="2064739" cy="830997"/>
          </a:xfrm>
          <a:prstGeom prst="rect">
            <a:avLst/>
          </a:prstGeom>
          <a:noFill/>
        </p:spPr>
        <p:txBody>
          <a:bodyPr wrap="square">
            <a:spAutoFit/>
          </a:bodyPr>
          <a:lstStyle/>
          <a:p>
            <a:r>
              <a:rPr lang="en-US" altLang="ja-JP" sz="4800" b="1" dirty="0"/>
              <a:t>1</a:t>
            </a:r>
            <a:r>
              <a:rPr lang="ja-JP" altLang="en-US" sz="4800" b="1" dirty="0"/>
              <a:t> ： </a:t>
            </a:r>
            <a:r>
              <a:rPr lang="en-US" altLang="ja-JP" sz="4800" b="1" dirty="0"/>
              <a:t>2</a:t>
            </a:r>
          </a:p>
        </p:txBody>
      </p:sp>
      <p:sp>
        <p:nvSpPr>
          <p:cNvPr id="6" name="テキスト ボックス 5">
            <a:extLst>
              <a:ext uri="{FF2B5EF4-FFF2-40B4-BE49-F238E27FC236}">
                <a16:creationId xmlns:a16="http://schemas.microsoft.com/office/drawing/2014/main" id="{DB713D73-50E2-4013-98AF-45AD5C677F8F}"/>
              </a:ext>
            </a:extLst>
          </p:cNvPr>
          <p:cNvSpPr txBox="1"/>
          <p:nvPr/>
        </p:nvSpPr>
        <p:spPr>
          <a:xfrm>
            <a:off x="968723" y="1720990"/>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0" name="テキスト ボックス 9">
            <a:extLst>
              <a:ext uri="{FF2B5EF4-FFF2-40B4-BE49-F238E27FC236}">
                <a16:creationId xmlns:a16="http://schemas.microsoft.com/office/drawing/2014/main" id="{29CAD567-1A88-4969-843B-385E8603AC99}"/>
              </a:ext>
            </a:extLst>
          </p:cNvPr>
          <p:cNvSpPr txBox="1"/>
          <p:nvPr/>
        </p:nvSpPr>
        <p:spPr>
          <a:xfrm>
            <a:off x="438685" y="526213"/>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2" name="グループ化 1">
            <a:extLst>
              <a:ext uri="{FF2B5EF4-FFF2-40B4-BE49-F238E27FC236}">
                <a16:creationId xmlns:a16="http://schemas.microsoft.com/office/drawing/2014/main" id="{F78D7E99-54F0-9A7C-14AB-0020F76AA7E3}"/>
              </a:ext>
            </a:extLst>
          </p:cNvPr>
          <p:cNvGrpSpPr/>
          <p:nvPr/>
        </p:nvGrpSpPr>
        <p:grpSpPr>
          <a:xfrm>
            <a:off x="2948901" y="195277"/>
            <a:ext cx="1034039" cy="1569660"/>
            <a:chOff x="2948901" y="195277"/>
            <a:chExt cx="1034039" cy="1569660"/>
          </a:xfrm>
        </p:grpSpPr>
        <p:sp>
          <p:nvSpPr>
            <p:cNvPr id="11" name="テキスト ボックス 10">
              <a:extLst>
                <a:ext uri="{FF2B5EF4-FFF2-40B4-BE49-F238E27FC236}">
                  <a16:creationId xmlns:a16="http://schemas.microsoft.com/office/drawing/2014/main" id="{ADAEC7D4-4EF1-45ED-8F0F-0BDA7179A4EE}"/>
                </a:ext>
              </a:extLst>
            </p:cNvPr>
            <p:cNvSpPr txBox="1"/>
            <p:nvPr/>
          </p:nvSpPr>
          <p:spPr>
            <a:xfrm>
              <a:off x="2948901" y="195277"/>
              <a:ext cx="1034039" cy="1569660"/>
            </a:xfrm>
            <a:prstGeom prst="rect">
              <a:avLst/>
            </a:prstGeom>
            <a:noFill/>
          </p:spPr>
          <p:txBody>
            <a:bodyPr wrap="square">
              <a:spAutoFit/>
            </a:bodyPr>
            <a:lstStyle/>
            <a:p>
              <a:r>
                <a:rPr lang="en-US" altLang="ja-JP" sz="4800" dirty="0"/>
                <a:t> </a:t>
              </a:r>
              <a:r>
                <a:rPr lang="en-US" altLang="ja-JP" sz="4800" b="1" dirty="0"/>
                <a:t>1</a:t>
              </a:r>
            </a:p>
            <a:p>
              <a:r>
                <a:rPr lang="en-US" altLang="ja-JP" sz="4800" b="1" dirty="0"/>
                <a:t> 2</a:t>
              </a:r>
              <a:endParaRPr lang="ja-JP" altLang="en-US" sz="4800" b="1" dirty="0"/>
            </a:p>
          </p:txBody>
        </p:sp>
        <p:cxnSp>
          <p:nvCxnSpPr>
            <p:cNvPr id="12" name="直線コネクタ 11">
              <a:extLst>
                <a:ext uri="{FF2B5EF4-FFF2-40B4-BE49-F238E27FC236}">
                  <a16:creationId xmlns:a16="http://schemas.microsoft.com/office/drawing/2014/main" id="{B0822861-BE3B-499D-B818-5047D43F5F46}"/>
                </a:ext>
              </a:extLst>
            </p:cNvPr>
            <p:cNvCxnSpPr>
              <a:cxnSpLocks/>
            </p:cNvCxnSpPr>
            <p:nvPr/>
          </p:nvCxnSpPr>
          <p:spPr>
            <a:xfrm>
              <a:off x="2948902" y="927355"/>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15" name="テキスト ボックス 14">
            <a:extLst>
              <a:ext uri="{FF2B5EF4-FFF2-40B4-BE49-F238E27FC236}">
                <a16:creationId xmlns:a16="http://schemas.microsoft.com/office/drawing/2014/main" id="{6B2815AA-6403-44D5-8DC4-D82053583B3F}"/>
              </a:ext>
            </a:extLst>
          </p:cNvPr>
          <p:cNvSpPr txBox="1"/>
          <p:nvPr/>
        </p:nvSpPr>
        <p:spPr>
          <a:xfrm>
            <a:off x="2356886" y="5032160"/>
            <a:ext cx="2064739" cy="830997"/>
          </a:xfrm>
          <a:prstGeom prst="rect">
            <a:avLst/>
          </a:prstGeom>
          <a:noFill/>
        </p:spPr>
        <p:txBody>
          <a:bodyPr wrap="square">
            <a:spAutoFit/>
          </a:bodyPr>
          <a:lstStyle/>
          <a:p>
            <a:r>
              <a:rPr lang="en-US" altLang="ja-JP" sz="4800" b="1" dirty="0"/>
              <a:t>2</a:t>
            </a:r>
            <a:r>
              <a:rPr lang="ja-JP" altLang="en-US" sz="4800" b="1" dirty="0"/>
              <a:t> ： </a:t>
            </a:r>
            <a:r>
              <a:rPr lang="en-US" altLang="ja-JP" sz="4800" b="1" dirty="0"/>
              <a:t>3</a:t>
            </a:r>
          </a:p>
        </p:txBody>
      </p:sp>
      <p:sp>
        <p:nvSpPr>
          <p:cNvPr id="16" name="テキスト ボックス 15">
            <a:extLst>
              <a:ext uri="{FF2B5EF4-FFF2-40B4-BE49-F238E27FC236}">
                <a16:creationId xmlns:a16="http://schemas.microsoft.com/office/drawing/2014/main" id="{C76B272E-6CF9-4D07-8D58-01A86243B327}"/>
              </a:ext>
            </a:extLst>
          </p:cNvPr>
          <p:cNvSpPr txBox="1"/>
          <p:nvPr/>
        </p:nvSpPr>
        <p:spPr>
          <a:xfrm>
            <a:off x="968723" y="5066280"/>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7" name="テキスト ボックス 16">
            <a:extLst>
              <a:ext uri="{FF2B5EF4-FFF2-40B4-BE49-F238E27FC236}">
                <a16:creationId xmlns:a16="http://schemas.microsoft.com/office/drawing/2014/main" id="{8AF4494C-713F-4D6E-8BA7-D35718D3D31A}"/>
              </a:ext>
            </a:extLst>
          </p:cNvPr>
          <p:cNvSpPr txBox="1"/>
          <p:nvPr/>
        </p:nvSpPr>
        <p:spPr>
          <a:xfrm>
            <a:off x="428000" y="3592196"/>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7" name="グループ化 6">
            <a:extLst>
              <a:ext uri="{FF2B5EF4-FFF2-40B4-BE49-F238E27FC236}">
                <a16:creationId xmlns:a16="http://schemas.microsoft.com/office/drawing/2014/main" id="{C1A6CF44-10EB-4F9F-D3E1-9FA93CEEC5F2}"/>
              </a:ext>
            </a:extLst>
          </p:cNvPr>
          <p:cNvGrpSpPr/>
          <p:nvPr/>
        </p:nvGrpSpPr>
        <p:grpSpPr>
          <a:xfrm>
            <a:off x="2956302" y="3169758"/>
            <a:ext cx="1034039" cy="1569660"/>
            <a:chOff x="2956302" y="3169758"/>
            <a:chExt cx="1034039" cy="1569660"/>
          </a:xfrm>
        </p:grpSpPr>
        <p:sp>
          <p:nvSpPr>
            <p:cNvPr id="18" name="テキスト ボックス 17">
              <a:extLst>
                <a:ext uri="{FF2B5EF4-FFF2-40B4-BE49-F238E27FC236}">
                  <a16:creationId xmlns:a16="http://schemas.microsoft.com/office/drawing/2014/main" id="{55F76E7A-F8C0-46EA-B911-AC28A3EE5BF3}"/>
                </a:ext>
              </a:extLst>
            </p:cNvPr>
            <p:cNvSpPr txBox="1"/>
            <p:nvPr/>
          </p:nvSpPr>
          <p:spPr>
            <a:xfrm>
              <a:off x="2956302" y="3169758"/>
              <a:ext cx="1034039" cy="1569660"/>
            </a:xfrm>
            <a:prstGeom prst="rect">
              <a:avLst/>
            </a:prstGeom>
            <a:noFill/>
          </p:spPr>
          <p:txBody>
            <a:bodyPr wrap="square">
              <a:spAutoFit/>
            </a:bodyPr>
            <a:lstStyle/>
            <a:p>
              <a:r>
                <a:rPr lang="en-US" altLang="ja-JP" sz="4800" dirty="0"/>
                <a:t> </a:t>
              </a:r>
              <a:r>
                <a:rPr lang="en-US" altLang="ja-JP" sz="4800" b="1" dirty="0"/>
                <a:t>2</a:t>
              </a:r>
            </a:p>
            <a:p>
              <a:r>
                <a:rPr lang="en-US" altLang="ja-JP" sz="4800" b="1" dirty="0"/>
                <a:t> 3</a:t>
              </a:r>
              <a:endParaRPr lang="ja-JP" altLang="en-US" sz="4800" b="1" dirty="0"/>
            </a:p>
          </p:txBody>
        </p:sp>
        <p:cxnSp>
          <p:nvCxnSpPr>
            <p:cNvPr id="19" name="直線コネクタ 18">
              <a:extLst>
                <a:ext uri="{FF2B5EF4-FFF2-40B4-BE49-F238E27FC236}">
                  <a16:creationId xmlns:a16="http://schemas.microsoft.com/office/drawing/2014/main" id="{1A315DDA-1F34-4513-BC38-9D759DA0B124}"/>
                </a:ext>
              </a:extLst>
            </p:cNvPr>
            <p:cNvCxnSpPr>
              <a:cxnSpLocks/>
            </p:cNvCxnSpPr>
            <p:nvPr/>
          </p:nvCxnSpPr>
          <p:spPr>
            <a:xfrm>
              <a:off x="2956303" y="3901836"/>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24" name="テキスト ボックス 23">
            <a:extLst>
              <a:ext uri="{FF2B5EF4-FFF2-40B4-BE49-F238E27FC236}">
                <a16:creationId xmlns:a16="http://schemas.microsoft.com/office/drawing/2014/main" id="{321826E5-F0E6-4662-A9C3-BE0376299D3D}"/>
              </a:ext>
            </a:extLst>
          </p:cNvPr>
          <p:cNvSpPr txBox="1"/>
          <p:nvPr/>
        </p:nvSpPr>
        <p:spPr>
          <a:xfrm>
            <a:off x="7894504" y="1688599"/>
            <a:ext cx="2064739" cy="830997"/>
          </a:xfrm>
          <a:prstGeom prst="rect">
            <a:avLst/>
          </a:prstGeom>
          <a:noFill/>
        </p:spPr>
        <p:txBody>
          <a:bodyPr wrap="square">
            <a:spAutoFit/>
          </a:bodyPr>
          <a:lstStyle/>
          <a:p>
            <a:r>
              <a:rPr lang="en-US" altLang="ja-JP" sz="4800" b="1" dirty="0"/>
              <a:t>7</a:t>
            </a:r>
            <a:r>
              <a:rPr lang="ja-JP" altLang="en-US" sz="4800" b="1" dirty="0"/>
              <a:t> ： </a:t>
            </a:r>
            <a:r>
              <a:rPr lang="en-US" altLang="ja-JP" sz="4800" b="1" dirty="0"/>
              <a:t>6</a:t>
            </a:r>
          </a:p>
        </p:txBody>
      </p:sp>
      <p:sp>
        <p:nvSpPr>
          <p:cNvPr id="25" name="テキスト ボックス 24">
            <a:extLst>
              <a:ext uri="{FF2B5EF4-FFF2-40B4-BE49-F238E27FC236}">
                <a16:creationId xmlns:a16="http://schemas.microsoft.com/office/drawing/2014/main" id="{7B16C078-B9ED-4C8F-88C7-070574E1B03C}"/>
              </a:ext>
            </a:extLst>
          </p:cNvPr>
          <p:cNvSpPr txBox="1"/>
          <p:nvPr/>
        </p:nvSpPr>
        <p:spPr>
          <a:xfrm>
            <a:off x="6402073" y="1750155"/>
            <a:ext cx="842608" cy="707886"/>
          </a:xfrm>
          <a:prstGeom prst="rect">
            <a:avLst/>
          </a:prstGeom>
          <a:noFill/>
        </p:spPr>
        <p:txBody>
          <a:bodyPr wrap="square">
            <a:spAutoFit/>
          </a:bodyPr>
          <a:lstStyle/>
          <a:p>
            <a:r>
              <a:rPr lang="ja-JP" altLang="en-US" sz="4000" b="1" dirty="0"/>
              <a:t>比</a:t>
            </a:r>
            <a:endParaRPr lang="ja-JP" altLang="en-US" sz="2800" dirty="0"/>
          </a:p>
        </p:txBody>
      </p:sp>
      <p:sp>
        <p:nvSpPr>
          <p:cNvPr id="26" name="テキスト ボックス 25">
            <a:extLst>
              <a:ext uri="{FF2B5EF4-FFF2-40B4-BE49-F238E27FC236}">
                <a16:creationId xmlns:a16="http://schemas.microsoft.com/office/drawing/2014/main" id="{7C7A7F79-E468-4950-A92E-EC226E9296BF}"/>
              </a:ext>
            </a:extLst>
          </p:cNvPr>
          <p:cNvSpPr txBox="1"/>
          <p:nvPr/>
        </p:nvSpPr>
        <p:spPr>
          <a:xfrm>
            <a:off x="5899638" y="501500"/>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4" name="グループ化 3">
            <a:extLst>
              <a:ext uri="{FF2B5EF4-FFF2-40B4-BE49-F238E27FC236}">
                <a16:creationId xmlns:a16="http://schemas.microsoft.com/office/drawing/2014/main" id="{1277D778-9FE4-8FC7-EC4E-034D932A9505}"/>
              </a:ext>
            </a:extLst>
          </p:cNvPr>
          <p:cNvGrpSpPr/>
          <p:nvPr/>
        </p:nvGrpSpPr>
        <p:grpSpPr>
          <a:xfrm>
            <a:off x="8409854" y="170564"/>
            <a:ext cx="1034039" cy="1569660"/>
            <a:chOff x="8409854" y="170564"/>
            <a:chExt cx="1034039" cy="1569660"/>
          </a:xfrm>
        </p:grpSpPr>
        <p:sp>
          <p:nvSpPr>
            <p:cNvPr id="27" name="テキスト ボックス 26">
              <a:extLst>
                <a:ext uri="{FF2B5EF4-FFF2-40B4-BE49-F238E27FC236}">
                  <a16:creationId xmlns:a16="http://schemas.microsoft.com/office/drawing/2014/main" id="{DCA02351-061D-40F4-9267-054B42CAF4EE}"/>
                </a:ext>
              </a:extLst>
            </p:cNvPr>
            <p:cNvSpPr txBox="1"/>
            <p:nvPr/>
          </p:nvSpPr>
          <p:spPr>
            <a:xfrm>
              <a:off x="8409854" y="170564"/>
              <a:ext cx="1034039" cy="1569660"/>
            </a:xfrm>
            <a:prstGeom prst="rect">
              <a:avLst/>
            </a:prstGeom>
            <a:noFill/>
          </p:spPr>
          <p:txBody>
            <a:bodyPr wrap="square">
              <a:spAutoFit/>
            </a:bodyPr>
            <a:lstStyle/>
            <a:p>
              <a:r>
                <a:rPr lang="en-US" altLang="ja-JP" sz="4800" dirty="0"/>
                <a:t> </a:t>
              </a:r>
              <a:r>
                <a:rPr lang="en-US" altLang="ja-JP" sz="4800" b="1" dirty="0"/>
                <a:t>7</a:t>
              </a:r>
            </a:p>
            <a:p>
              <a:r>
                <a:rPr lang="en-US" altLang="ja-JP" sz="4800" b="1" dirty="0"/>
                <a:t> 6</a:t>
              </a:r>
              <a:endParaRPr lang="ja-JP" altLang="en-US" sz="4800" b="1" dirty="0"/>
            </a:p>
          </p:txBody>
        </p:sp>
        <p:cxnSp>
          <p:nvCxnSpPr>
            <p:cNvPr id="28" name="直線コネクタ 27">
              <a:extLst>
                <a:ext uri="{FF2B5EF4-FFF2-40B4-BE49-F238E27FC236}">
                  <a16:creationId xmlns:a16="http://schemas.microsoft.com/office/drawing/2014/main" id="{F8A51BE4-D651-4AEA-B67B-09FC4DF4256F}"/>
                </a:ext>
              </a:extLst>
            </p:cNvPr>
            <p:cNvCxnSpPr>
              <a:cxnSpLocks/>
            </p:cNvCxnSpPr>
            <p:nvPr/>
          </p:nvCxnSpPr>
          <p:spPr>
            <a:xfrm>
              <a:off x="8409855" y="902642"/>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30" name="テキスト ボックス 29">
            <a:extLst>
              <a:ext uri="{FF2B5EF4-FFF2-40B4-BE49-F238E27FC236}">
                <a16:creationId xmlns:a16="http://schemas.microsoft.com/office/drawing/2014/main" id="{DDCABACB-937C-466F-8FDC-A199733EAE69}"/>
              </a:ext>
            </a:extLst>
          </p:cNvPr>
          <p:cNvSpPr txBox="1"/>
          <p:nvPr/>
        </p:nvSpPr>
        <p:spPr>
          <a:xfrm>
            <a:off x="8076647" y="4915733"/>
            <a:ext cx="2294879" cy="830997"/>
          </a:xfrm>
          <a:prstGeom prst="rect">
            <a:avLst/>
          </a:prstGeom>
          <a:noFill/>
        </p:spPr>
        <p:txBody>
          <a:bodyPr wrap="square">
            <a:spAutoFit/>
          </a:bodyPr>
          <a:lstStyle/>
          <a:p>
            <a:r>
              <a:rPr lang="en-US" altLang="ja-JP" sz="4800" b="1" dirty="0"/>
              <a:t>3</a:t>
            </a:r>
            <a:r>
              <a:rPr lang="ja-JP" altLang="en-US" sz="4800" b="1" dirty="0"/>
              <a:t>：</a:t>
            </a:r>
            <a:r>
              <a:rPr lang="en-US" altLang="ja-JP" sz="4800" b="1" dirty="0"/>
              <a:t>20</a:t>
            </a:r>
          </a:p>
        </p:txBody>
      </p:sp>
      <p:sp>
        <p:nvSpPr>
          <p:cNvPr id="38" name="テキスト ボックス 37">
            <a:extLst>
              <a:ext uri="{FF2B5EF4-FFF2-40B4-BE49-F238E27FC236}">
                <a16:creationId xmlns:a16="http://schemas.microsoft.com/office/drawing/2014/main" id="{85AA12C9-1DBC-42AE-BEEC-F17262704BBE}"/>
              </a:ext>
            </a:extLst>
          </p:cNvPr>
          <p:cNvSpPr txBox="1"/>
          <p:nvPr/>
        </p:nvSpPr>
        <p:spPr>
          <a:xfrm>
            <a:off x="6441094" y="4977288"/>
            <a:ext cx="842608" cy="707886"/>
          </a:xfrm>
          <a:prstGeom prst="rect">
            <a:avLst/>
          </a:prstGeom>
          <a:noFill/>
        </p:spPr>
        <p:txBody>
          <a:bodyPr wrap="square">
            <a:spAutoFit/>
          </a:bodyPr>
          <a:lstStyle/>
          <a:p>
            <a:r>
              <a:rPr lang="ja-JP" altLang="en-US" sz="4000" b="1" dirty="0"/>
              <a:t>比</a:t>
            </a:r>
            <a:endParaRPr lang="ja-JP" altLang="en-US" sz="2800" dirty="0"/>
          </a:p>
        </p:txBody>
      </p:sp>
      <p:sp>
        <p:nvSpPr>
          <p:cNvPr id="39" name="テキスト ボックス 38">
            <a:extLst>
              <a:ext uri="{FF2B5EF4-FFF2-40B4-BE49-F238E27FC236}">
                <a16:creationId xmlns:a16="http://schemas.microsoft.com/office/drawing/2014/main" id="{FFBE0EE8-47B3-484E-A49E-092F5AE51ADF}"/>
              </a:ext>
            </a:extLst>
          </p:cNvPr>
          <p:cNvSpPr txBox="1"/>
          <p:nvPr/>
        </p:nvSpPr>
        <p:spPr>
          <a:xfrm>
            <a:off x="6096000" y="3516276"/>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5" name="グループ化 4">
            <a:extLst>
              <a:ext uri="{FF2B5EF4-FFF2-40B4-BE49-F238E27FC236}">
                <a16:creationId xmlns:a16="http://schemas.microsoft.com/office/drawing/2014/main" id="{B80EC06A-ECD4-1327-2B5B-F6D140A0A718}"/>
              </a:ext>
            </a:extLst>
          </p:cNvPr>
          <p:cNvGrpSpPr/>
          <p:nvPr/>
        </p:nvGrpSpPr>
        <p:grpSpPr>
          <a:xfrm>
            <a:off x="8624302" y="3093838"/>
            <a:ext cx="1034039" cy="1569660"/>
            <a:chOff x="8624302" y="3093838"/>
            <a:chExt cx="1034039" cy="1569660"/>
          </a:xfrm>
        </p:grpSpPr>
        <p:sp>
          <p:nvSpPr>
            <p:cNvPr id="40" name="テキスト ボックス 39">
              <a:extLst>
                <a:ext uri="{FF2B5EF4-FFF2-40B4-BE49-F238E27FC236}">
                  <a16:creationId xmlns:a16="http://schemas.microsoft.com/office/drawing/2014/main" id="{BC6BD7E9-25FC-41F9-869C-94CFC46C03DF}"/>
                </a:ext>
              </a:extLst>
            </p:cNvPr>
            <p:cNvSpPr txBox="1"/>
            <p:nvPr/>
          </p:nvSpPr>
          <p:spPr>
            <a:xfrm>
              <a:off x="8624302" y="3093838"/>
              <a:ext cx="1034039" cy="1569660"/>
            </a:xfrm>
            <a:prstGeom prst="rect">
              <a:avLst/>
            </a:prstGeom>
            <a:noFill/>
          </p:spPr>
          <p:txBody>
            <a:bodyPr wrap="square">
              <a:spAutoFit/>
            </a:bodyPr>
            <a:lstStyle/>
            <a:p>
              <a:r>
                <a:rPr lang="en-US" altLang="ja-JP" sz="4800" dirty="0"/>
                <a:t> </a:t>
              </a:r>
              <a:r>
                <a:rPr lang="en-US" altLang="ja-JP" sz="4800" b="1" dirty="0"/>
                <a:t>3 20</a:t>
              </a:r>
              <a:endParaRPr lang="ja-JP" altLang="en-US" sz="4800" b="1" dirty="0"/>
            </a:p>
          </p:txBody>
        </p:sp>
        <p:cxnSp>
          <p:nvCxnSpPr>
            <p:cNvPr id="41" name="直線コネクタ 40">
              <a:extLst>
                <a:ext uri="{FF2B5EF4-FFF2-40B4-BE49-F238E27FC236}">
                  <a16:creationId xmlns:a16="http://schemas.microsoft.com/office/drawing/2014/main" id="{B6ED4360-C432-41DE-B297-13D88AEF79A3}"/>
                </a:ext>
              </a:extLst>
            </p:cNvPr>
            <p:cNvCxnSpPr>
              <a:cxnSpLocks/>
            </p:cNvCxnSpPr>
            <p:nvPr/>
          </p:nvCxnSpPr>
          <p:spPr>
            <a:xfrm>
              <a:off x="8624303" y="3825916"/>
              <a:ext cx="814232" cy="0"/>
            </a:xfrm>
            <a:prstGeom prst="line">
              <a:avLst/>
            </a:prstGeom>
            <a:ln w="38100"/>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540142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15" grpId="0"/>
      <p:bldP spid="16" grpId="0"/>
      <p:bldP spid="17" grpId="0"/>
      <p:bldP spid="24" grpId="0"/>
      <p:bldP spid="25" grpId="0"/>
      <p:bldP spid="26" grpId="0"/>
      <p:bldP spid="30" grpId="0"/>
      <p:bldP spid="38" grpId="0"/>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a:extLst>
              <a:ext uri="{FF2B5EF4-FFF2-40B4-BE49-F238E27FC236}">
                <a16:creationId xmlns:a16="http://schemas.microsoft.com/office/drawing/2014/main" id="{3D4A4DE4-9A5A-4FF0-B524-44365A9F09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3544" y="2735174"/>
            <a:ext cx="2197798" cy="1500518"/>
          </a:xfrm>
          <a:prstGeom prst="rect">
            <a:avLst/>
          </a:prstGeom>
        </p:spPr>
      </p:pic>
      <p:pic>
        <p:nvPicPr>
          <p:cNvPr id="10" name="図 9">
            <a:extLst>
              <a:ext uri="{FF2B5EF4-FFF2-40B4-BE49-F238E27FC236}">
                <a16:creationId xmlns:a16="http://schemas.microsoft.com/office/drawing/2014/main" id="{9563EEB3-47EF-4BF7-9BA6-3769462934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9391" y="1612673"/>
            <a:ext cx="904191" cy="2504304"/>
          </a:xfrm>
          <a:prstGeom prst="rect">
            <a:avLst/>
          </a:prstGeom>
        </p:spPr>
      </p:pic>
      <p:pic>
        <p:nvPicPr>
          <p:cNvPr id="11" name="図 10">
            <a:extLst>
              <a:ext uri="{FF2B5EF4-FFF2-40B4-BE49-F238E27FC236}">
                <a16:creationId xmlns:a16="http://schemas.microsoft.com/office/drawing/2014/main" id="{9C031A0C-F75A-4CE5-8F09-6409C58C9F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21244" y="1710861"/>
            <a:ext cx="904191" cy="2135884"/>
          </a:xfrm>
          <a:prstGeom prst="rect">
            <a:avLst/>
          </a:prstGeom>
        </p:spPr>
      </p:pic>
      <p:pic>
        <p:nvPicPr>
          <p:cNvPr id="13" name="図 12">
            <a:extLst>
              <a:ext uri="{FF2B5EF4-FFF2-40B4-BE49-F238E27FC236}">
                <a16:creationId xmlns:a16="http://schemas.microsoft.com/office/drawing/2014/main" id="{931053E0-E62A-4E5A-946B-24D1F0E8DDB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06913" y="4007800"/>
            <a:ext cx="1605106" cy="1007501"/>
          </a:xfrm>
          <a:prstGeom prst="rect">
            <a:avLst/>
          </a:prstGeom>
        </p:spPr>
      </p:pic>
      <p:pic>
        <p:nvPicPr>
          <p:cNvPr id="14" name="図 13">
            <a:extLst>
              <a:ext uri="{FF2B5EF4-FFF2-40B4-BE49-F238E27FC236}">
                <a16:creationId xmlns:a16="http://schemas.microsoft.com/office/drawing/2014/main" id="{D2F90933-1F71-4318-A48E-9AB82071AC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86508" y="3711413"/>
            <a:ext cx="1605106" cy="1007501"/>
          </a:xfrm>
          <a:prstGeom prst="rect">
            <a:avLst/>
          </a:prstGeom>
        </p:spPr>
      </p:pic>
      <p:pic>
        <p:nvPicPr>
          <p:cNvPr id="15" name="図 14">
            <a:extLst>
              <a:ext uri="{FF2B5EF4-FFF2-40B4-BE49-F238E27FC236}">
                <a16:creationId xmlns:a16="http://schemas.microsoft.com/office/drawing/2014/main" id="{5F57DF88-6EE7-4ED9-8D81-0A1A1D5210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86127" y="3933518"/>
            <a:ext cx="1605106" cy="1007501"/>
          </a:xfrm>
          <a:prstGeom prst="rect">
            <a:avLst/>
          </a:prstGeom>
        </p:spPr>
      </p:pic>
      <p:pic>
        <p:nvPicPr>
          <p:cNvPr id="16" name="図 15">
            <a:extLst>
              <a:ext uri="{FF2B5EF4-FFF2-40B4-BE49-F238E27FC236}">
                <a16:creationId xmlns:a16="http://schemas.microsoft.com/office/drawing/2014/main" id="{A49912B8-10EA-4ACF-B202-168A67A7665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63023" y="3933518"/>
            <a:ext cx="1605106" cy="1007501"/>
          </a:xfrm>
          <a:prstGeom prst="rect">
            <a:avLst/>
          </a:prstGeom>
        </p:spPr>
      </p:pic>
      <p:pic>
        <p:nvPicPr>
          <p:cNvPr id="17" name="図 16">
            <a:extLst>
              <a:ext uri="{FF2B5EF4-FFF2-40B4-BE49-F238E27FC236}">
                <a16:creationId xmlns:a16="http://schemas.microsoft.com/office/drawing/2014/main" id="{C9F7C07E-6A87-4FF4-BF28-AF492FF36D1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4765" y="3889879"/>
            <a:ext cx="1605106" cy="1007501"/>
          </a:xfrm>
          <a:prstGeom prst="rect">
            <a:avLst/>
          </a:prstGeom>
        </p:spPr>
      </p:pic>
      <p:pic>
        <p:nvPicPr>
          <p:cNvPr id="18" name="図 17">
            <a:extLst>
              <a:ext uri="{FF2B5EF4-FFF2-40B4-BE49-F238E27FC236}">
                <a16:creationId xmlns:a16="http://schemas.microsoft.com/office/drawing/2014/main" id="{36507834-7720-4119-A5E2-E62AF175C0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21244" y="3771219"/>
            <a:ext cx="1605106" cy="1007501"/>
          </a:xfrm>
          <a:prstGeom prst="rect">
            <a:avLst/>
          </a:prstGeom>
        </p:spPr>
      </p:pic>
      <p:sp>
        <p:nvSpPr>
          <p:cNvPr id="5" name="テキスト ボックス 4">
            <a:extLst>
              <a:ext uri="{FF2B5EF4-FFF2-40B4-BE49-F238E27FC236}">
                <a16:creationId xmlns:a16="http://schemas.microsoft.com/office/drawing/2014/main" id="{2C5765FD-CDEC-406F-8328-92D008F1CE36}"/>
              </a:ext>
            </a:extLst>
          </p:cNvPr>
          <p:cNvSpPr txBox="1"/>
          <p:nvPr/>
        </p:nvSpPr>
        <p:spPr>
          <a:xfrm>
            <a:off x="923860" y="209453"/>
            <a:ext cx="5487864" cy="707886"/>
          </a:xfrm>
          <a:prstGeom prst="rect">
            <a:avLst/>
          </a:prstGeom>
          <a:noFill/>
        </p:spPr>
        <p:txBody>
          <a:bodyPr wrap="square">
            <a:spAutoFit/>
          </a:bodyPr>
          <a:lstStyle/>
          <a:p>
            <a:r>
              <a:rPr lang="ja-JP" altLang="en-US" sz="4000" dirty="0"/>
              <a:t>基本のドレッシングは　</a:t>
            </a:r>
          </a:p>
        </p:txBody>
      </p:sp>
      <p:sp>
        <p:nvSpPr>
          <p:cNvPr id="8" name="テキスト ボックス 7">
            <a:extLst>
              <a:ext uri="{FF2B5EF4-FFF2-40B4-BE49-F238E27FC236}">
                <a16:creationId xmlns:a16="http://schemas.microsoft.com/office/drawing/2014/main" id="{81482D3E-EBDA-44B7-8589-731DA243117F}"/>
              </a:ext>
            </a:extLst>
          </p:cNvPr>
          <p:cNvSpPr txBox="1"/>
          <p:nvPr/>
        </p:nvSpPr>
        <p:spPr>
          <a:xfrm>
            <a:off x="361645" y="858620"/>
            <a:ext cx="11437631" cy="2123658"/>
          </a:xfrm>
          <a:prstGeom prst="rect">
            <a:avLst/>
          </a:prstGeom>
          <a:noFill/>
        </p:spPr>
        <p:txBody>
          <a:bodyPr wrap="square">
            <a:spAutoFit/>
          </a:bodyPr>
          <a:lstStyle/>
          <a:p>
            <a:r>
              <a:rPr lang="ja-JP" altLang="en-US" sz="4400" dirty="0"/>
              <a:t>じゃ，サラダをたくさんつくるとき，</a:t>
            </a:r>
            <a:endParaRPr lang="en-US" altLang="ja-JP" sz="4400" dirty="0"/>
          </a:p>
          <a:p>
            <a:r>
              <a:rPr lang="ja-JP" altLang="en-US" sz="4400" dirty="0"/>
              <a:t>油を大さじ４はいだと酢は何ばい混ぜればいいの？</a:t>
            </a:r>
          </a:p>
        </p:txBody>
      </p:sp>
      <p:sp>
        <p:nvSpPr>
          <p:cNvPr id="9" name="テキスト ボックス 8">
            <a:extLst>
              <a:ext uri="{FF2B5EF4-FFF2-40B4-BE49-F238E27FC236}">
                <a16:creationId xmlns:a16="http://schemas.microsoft.com/office/drawing/2014/main" id="{BD67AC13-B559-4CC1-A326-5979E254E38E}"/>
              </a:ext>
            </a:extLst>
          </p:cNvPr>
          <p:cNvSpPr txBox="1"/>
          <p:nvPr/>
        </p:nvSpPr>
        <p:spPr>
          <a:xfrm>
            <a:off x="7379348" y="163286"/>
            <a:ext cx="3740730" cy="707886"/>
          </a:xfrm>
          <a:prstGeom prst="rect">
            <a:avLst/>
          </a:prstGeom>
          <a:noFill/>
        </p:spPr>
        <p:txBody>
          <a:bodyPr wrap="square">
            <a:spAutoFit/>
          </a:bodyPr>
          <a:lstStyle/>
          <a:p>
            <a:r>
              <a:rPr lang="ja-JP" altLang="en-US" sz="4000" dirty="0"/>
              <a:t>油と酢　</a:t>
            </a:r>
            <a:r>
              <a:rPr lang="en-US" altLang="ja-JP" sz="4000" dirty="0"/>
              <a:t>2</a:t>
            </a:r>
            <a:r>
              <a:rPr lang="ja-JP" altLang="en-US" sz="4000" dirty="0"/>
              <a:t>：</a:t>
            </a:r>
            <a:r>
              <a:rPr lang="en-US" altLang="ja-JP" sz="4000" dirty="0"/>
              <a:t>1</a:t>
            </a:r>
            <a:endParaRPr lang="ja-JP" altLang="en-US" sz="4000" dirty="0"/>
          </a:p>
        </p:txBody>
      </p:sp>
      <p:sp>
        <p:nvSpPr>
          <p:cNvPr id="20" name="テキスト ボックス 19">
            <a:extLst>
              <a:ext uri="{FF2B5EF4-FFF2-40B4-BE49-F238E27FC236}">
                <a16:creationId xmlns:a16="http://schemas.microsoft.com/office/drawing/2014/main" id="{99E909FB-AEEC-483C-801F-2A40EC5143A3}"/>
              </a:ext>
            </a:extLst>
          </p:cNvPr>
          <p:cNvSpPr txBox="1"/>
          <p:nvPr/>
        </p:nvSpPr>
        <p:spPr>
          <a:xfrm>
            <a:off x="2123010" y="5147139"/>
            <a:ext cx="8577428" cy="707886"/>
          </a:xfrm>
          <a:prstGeom prst="rect">
            <a:avLst/>
          </a:prstGeom>
          <a:noFill/>
        </p:spPr>
        <p:txBody>
          <a:bodyPr wrap="square">
            <a:spAutoFit/>
          </a:bodyPr>
          <a:lstStyle/>
          <a:p>
            <a:r>
              <a:rPr lang="ja-JP" altLang="en-US" sz="4000" dirty="0"/>
              <a:t>酢は　おおさじ　　　　はいだよ</a:t>
            </a:r>
          </a:p>
        </p:txBody>
      </p:sp>
      <p:sp>
        <p:nvSpPr>
          <p:cNvPr id="21" name="四角形: 角を丸くする 20">
            <a:extLst>
              <a:ext uri="{FF2B5EF4-FFF2-40B4-BE49-F238E27FC236}">
                <a16:creationId xmlns:a16="http://schemas.microsoft.com/office/drawing/2014/main" id="{42EFD033-EFC3-46C6-96DA-35C065A2A85D}"/>
              </a:ext>
            </a:extLst>
          </p:cNvPr>
          <p:cNvSpPr/>
          <p:nvPr/>
        </p:nvSpPr>
        <p:spPr>
          <a:xfrm>
            <a:off x="6059165" y="4815217"/>
            <a:ext cx="1551710" cy="121227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73DDDA57-E4AB-417D-9C64-D778E3796CCE}"/>
              </a:ext>
            </a:extLst>
          </p:cNvPr>
          <p:cNvSpPr txBox="1"/>
          <p:nvPr/>
        </p:nvSpPr>
        <p:spPr>
          <a:xfrm>
            <a:off x="6557928" y="4993250"/>
            <a:ext cx="554183" cy="1015663"/>
          </a:xfrm>
          <a:prstGeom prst="rect">
            <a:avLst/>
          </a:prstGeom>
          <a:noFill/>
        </p:spPr>
        <p:txBody>
          <a:bodyPr wrap="square">
            <a:spAutoFit/>
          </a:bodyPr>
          <a:lstStyle/>
          <a:p>
            <a:r>
              <a:rPr lang="en-US" altLang="ja-JP" sz="6000" b="1" dirty="0"/>
              <a:t>2</a:t>
            </a:r>
          </a:p>
        </p:txBody>
      </p:sp>
      <p:sp>
        <p:nvSpPr>
          <p:cNvPr id="26" name="テキスト ボックス 25">
            <a:extLst>
              <a:ext uri="{FF2B5EF4-FFF2-40B4-BE49-F238E27FC236}">
                <a16:creationId xmlns:a16="http://schemas.microsoft.com/office/drawing/2014/main" id="{7416B37C-25ED-45D9-86F9-76D709C6E2B3}"/>
              </a:ext>
            </a:extLst>
          </p:cNvPr>
          <p:cNvSpPr txBox="1"/>
          <p:nvPr/>
        </p:nvSpPr>
        <p:spPr>
          <a:xfrm>
            <a:off x="656043" y="6101772"/>
            <a:ext cx="6023498" cy="707886"/>
          </a:xfrm>
          <a:prstGeom prst="rect">
            <a:avLst/>
          </a:prstGeom>
          <a:noFill/>
        </p:spPr>
        <p:txBody>
          <a:bodyPr wrap="square">
            <a:spAutoFit/>
          </a:bodyPr>
          <a:lstStyle/>
          <a:p>
            <a:r>
              <a:rPr lang="ja-JP" altLang="en-US" sz="4000" dirty="0"/>
              <a:t>油と酢　</a:t>
            </a:r>
            <a:r>
              <a:rPr lang="en-US" altLang="ja-JP" sz="4000" dirty="0"/>
              <a:t>4</a:t>
            </a:r>
            <a:r>
              <a:rPr lang="ja-JP" altLang="en-US" sz="4000" dirty="0"/>
              <a:t>：</a:t>
            </a:r>
            <a:r>
              <a:rPr lang="en-US" altLang="ja-JP" sz="4000" dirty="0"/>
              <a:t>2 </a:t>
            </a:r>
            <a:r>
              <a:rPr lang="ja-JP" altLang="en-US" sz="4000" dirty="0"/>
              <a:t>だから味は</a:t>
            </a:r>
          </a:p>
        </p:txBody>
      </p:sp>
      <p:sp>
        <p:nvSpPr>
          <p:cNvPr id="23" name="テキスト ボックス 22">
            <a:extLst>
              <a:ext uri="{FF2B5EF4-FFF2-40B4-BE49-F238E27FC236}">
                <a16:creationId xmlns:a16="http://schemas.microsoft.com/office/drawing/2014/main" id="{C0862575-6C48-482D-826B-0FB672D8F3D4}"/>
              </a:ext>
            </a:extLst>
          </p:cNvPr>
          <p:cNvSpPr txBox="1"/>
          <p:nvPr/>
        </p:nvSpPr>
        <p:spPr>
          <a:xfrm>
            <a:off x="6871342" y="6104784"/>
            <a:ext cx="3412027" cy="707886"/>
          </a:xfrm>
          <a:prstGeom prst="rect">
            <a:avLst/>
          </a:prstGeom>
          <a:noFill/>
        </p:spPr>
        <p:txBody>
          <a:bodyPr wrap="square">
            <a:spAutoFit/>
          </a:bodyPr>
          <a:lstStyle/>
          <a:p>
            <a:r>
              <a:rPr lang="ja-JP" altLang="en-US" sz="4000" dirty="0"/>
              <a:t>かわらないよ</a:t>
            </a:r>
          </a:p>
        </p:txBody>
      </p:sp>
      <p:sp>
        <p:nvSpPr>
          <p:cNvPr id="24" name="四角形: 角を丸くする 23">
            <a:extLst>
              <a:ext uri="{FF2B5EF4-FFF2-40B4-BE49-F238E27FC236}">
                <a16:creationId xmlns:a16="http://schemas.microsoft.com/office/drawing/2014/main" id="{2812FE97-5768-493F-8F50-269B88457B7E}"/>
              </a:ext>
            </a:extLst>
          </p:cNvPr>
          <p:cNvSpPr/>
          <p:nvPr/>
        </p:nvSpPr>
        <p:spPr>
          <a:xfrm>
            <a:off x="6603493" y="6123793"/>
            <a:ext cx="3831979" cy="64514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a:extLst>
              <a:ext uri="{FF2B5EF4-FFF2-40B4-BE49-F238E27FC236}">
                <a16:creationId xmlns:a16="http://schemas.microsoft.com/office/drawing/2014/main" id="{658C0D57-39A5-487E-B571-E811C707A870}"/>
              </a:ext>
            </a:extLst>
          </p:cNvPr>
          <p:cNvSpPr/>
          <p:nvPr/>
        </p:nvSpPr>
        <p:spPr>
          <a:xfrm>
            <a:off x="498785" y="3950674"/>
            <a:ext cx="1605106" cy="129268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a:extLst>
              <a:ext uri="{FF2B5EF4-FFF2-40B4-BE49-F238E27FC236}">
                <a16:creationId xmlns:a16="http://schemas.microsoft.com/office/drawing/2014/main" id="{CE828E79-6187-465D-B6CC-53B9DBA4FDB3}"/>
              </a:ext>
            </a:extLst>
          </p:cNvPr>
          <p:cNvSpPr/>
          <p:nvPr/>
        </p:nvSpPr>
        <p:spPr>
          <a:xfrm>
            <a:off x="6679541" y="3955428"/>
            <a:ext cx="1271636" cy="1007501"/>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楕円 27">
            <a:extLst>
              <a:ext uri="{FF2B5EF4-FFF2-40B4-BE49-F238E27FC236}">
                <a16:creationId xmlns:a16="http://schemas.microsoft.com/office/drawing/2014/main" id="{C9C64CFA-0F55-4F52-8EC7-263F7BCC4667}"/>
              </a:ext>
            </a:extLst>
          </p:cNvPr>
          <p:cNvSpPr/>
          <p:nvPr/>
        </p:nvSpPr>
        <p:spPr>
          <a:xfrm>
            <a:off x="2279840" y="3980257"/>
            <a:ext cx="1605106" cy="129268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楕円 28">
            <a:extLst>
              <a:ext uri="{FF2B5EF4-FFF2-40B4-BE49-F238E27FC236}">
                <a16:creationId xmlns:a16="http://schemas.microsoft.com/office/drawing/2014/main" id="{B5DC93EC-55BB-4573-93A0-97FE58599926}"/>
              </a:ext>
            </a:extLst>
          </p:cNvPr>
          <p:cNvSpPr/>
          <p:nvPr/>
        </p:nvSpPr>
        <p:spPr>
          <a:xfrm>
            <a:off x="7717996" y="4005254"/>
            <a:ext cx="1271636" cy="1007501"/>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 name="直線コネクタ 2">
            <a:extLst>
              <a:ext uri="{FF2B5EF4-FFF2-40B4-BE49-F238E27FC236}">
                <a16:creationId xmlns:a16="http://schemas.microsoft.com/office/drawing/2014/main" id="{36AF08BA-97BE-499D-AA18-050998682BE4}"/>
              </a:ext>
            </a:extLst>
          </p:cNvPr>
          <p:cNvCxnSpPr>
            <a:cxnSpLocks/>
          </p:cNvCxnSpPr>
          <p:nvPr/>
        </p:nvCxnSpPr>
        <p:spPr>
          <a:xfrm flipV="1">
            <a:off x="1574276" y="2441542"/>
            <a:ext cx="3629320" cy="1491976"/>
          </a:xfrm>
          <a:prstGeom prst="line">
            <a:avLst/>
          </a:prstGeom>
          <a:ln w="38100">
            <a:solidFill>
              <a:srgbClr val="0070C0"/>
            </a:solidFill>
          </a:ln>
        </p:spPr>
        <p:style>
          <a:lnRef idx="1">
            <a:schemeClr val="dk1"/>
          </a:lnRef>
          <a:fillRef idx="0">
            <a:schemeClr val="dk1"/>
          </a:fillRef>
          <a:effectRef idx="0">
            <a:schemeClr val="dk1"/>
          </a:effectRef>
          <a:fontRef idx="minor">
            <a:schemeClr val="tx1"/>
          </a:fontRef>
        </p:style>
      </p:cxnSp>
      <p:cxnSp>
        <p:nvCxnSpPr>
          <p:cNvPr id="12" name="直線コネクタ 11">
            <a:extLst>
              <a:ext uri="{FF2B5EF4-FFF2-40B4-BE49-F238E27FC236}">
                <a16:creationId xmlns:a16="http://schemas.microsoft.com/office/drawing/2014/main" id="{CD04C15C-B990-46C8-B066-3630B5FD73BA}"/>
              </a:ext>
            </a:extLst>
          </p:cNvPr>
          <p:cNvCxnSpPr/>
          <p:nvPr/>
        </p:nvCxnSpPr>
        <p:spPr>
          <a:xfrm>
            <a:off x="5194169" y="2441542"/>
            <a:ext cx="1792339" cy="156371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147FFDF7-1EE7-42A7-9E31-D583B4911113}"/>
              </a:ext>
            </a:extLst>
          </p:cNvPr>
          <p:cNvCxnSpPr/>
          <p:nvPr/>
        </p:nvCxnSpPr>
        <p:spPr>
          <a:xfrm>
            <a:off x="3353582" y="4005254"/>
            <a:ext cx="30641" cy="11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4FA0D223-8C33-4E8F-80BC-FE0D6830B99B}"/>
              </a:ext>
            </a:extLst>
          </p:cNvPr>
          <p:cNvCxnSpPr>
            <a:cxnSpLocks/>
          </p:cNvCxnSpPr>
          <p:nvPr/>
        </p:nvCxnSpPr>
        <p:spPr>
          <a:xfrm flipV="1">
            <a:off x="3096046" y="2461902"/>
            <a:ext cx="3629320" cy="1491976"/>
          </a:xfrm>
          <a:prstGeom prst="line">
            <a:avLst/>
          </a:prstGeom>
          <a:ln w="38100">
            <a:solidFill>
              <a:srgbClr val="0070C0"/>
            </a:solidFill>
          </a:ln>
        </p:spPr>
        <p:style>
          <a:lnRef idx="1">
            <a:schemeClr val="dk1"/>
          </a:lnRef>
          <a:fillRef idx="0">
            <a:schemeClr val="dk1"/>
          </a:fillRef>
          <a:effectRef idx="0">
            <a:schemeClr val="dk1"/>
          </a:effectRef>
          <a:fontRef idx="minor">
            <a:schemeClr val="tx1"/>
          </a:fontRef>
        </p:style>
      </p:cxnSp>
      <p:cxnSp>
        <p:nvCxnSpPr>
          <p:cNvPr id="33" name="直線コネクタ 32">
            <a:extLst>
              <a:ext uri="{FF2B5EF4-FFF2-40B4-BE49-F238E27FC236}">
                <a16:creationId xmlns:a16="http://schemas.microsoft.com/office/drawing/2014/main" id="{E24B216C-EAB1-4FDA-85AD-4F22544B15B9}"/>
              </a:ext>
            </a:extLst>
          </p:cNvPr>
          <p:cNvCxnSpPr/>
          <p:nvPr/>
        </p:nvCxnSpPr>
        <p:spPr>
          <a:xfrm>
            <a:off x="6715939" y="2461902"/>
            <a:ext cx="1792339" cy="156371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9547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7"/>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2"/>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2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2"/>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3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2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20" grpId="0"/>
      <p:bldP spid="21" grpId="0" animBg="1"/>
      <p:bldP spid="22" grpId="0"/>
      <p:bldP spid="26" grpId="0"/>
      <p:bldP spid="23" grpId="0"/>
      <p:bldP spid="24" grpId="0" animBg="1"/>
      <p:bldP spid="25" grpId="0" animBg="1"/>
      <p:bldP spid="27" grpId="0" animBg="1"/>
      <p:bldP spid="28" grpId="0" animBg="1"/>
      <p:bldP spid="2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8F5A881-ECE4-49E7-869F-07E2EBCFD613}"/>
              </a:ext>
            </a:extLst>
          </p:cNvPr>
          <p:cNvSpPr txBox="1"/>
          <p:nvPr/>
        </p:nvSpPr>
        <p:spPr>
          <a:xfrm>
            <a:off x="2528302" y="1659434"/>
            <a:ext cx="2457557" cy="830997"/>
          </a:xfrm>
          <a:prstGeom prst="rect">
            <a:avLst/>
          </a:prstGeom>
          <a:noFill/>
        </p:spPr>
        <p:txBody>
          <a:bodyPr wrap="square">
            <a:spAutoFit/>
          </a:bodyPr>
          <a:lstStyle/>
          <a:p>
            <a:r>
              <a:rPr lang="en-US" altLang="ja-JP" sz="4800" b="1" dirty="0"/>
              <a:t>4</a:t>
            </a:r>
            <a:r>
              <a:rPr lang="ja-JP" altLang="en-US" sz="4800" b="1" dirty="0"/>
              <a:t> ： </a:t>
            </a:r>
            <a:r>
              <a:rPr lang="en-US" altLang="ja-JP" sz="4800" b="1" dirty="0"/>
              <a:t>11</a:t>
            </a:r>
          </a:p>
        </p:txBody>
      </p:sp>
      <p:sp>
        <p:nvSpPr>
          <p:cNvPr id="6" name="テキスト ボックス 5">
            <a:extLst>
              <a:ext uri="{FF2B5EF4-FFF2-40B4-BE49-F238E27FC236}">
                <a16:creationId xmlns:a16="http://schemas.microsoft.com/office/drawing/2014/main" id="{DB713D73-50E2-4013-98AF-45AD5C677F8F}"/>
              </a:ext>
            </a:extLst>
          </p:cNvPr>
          <p:cNvSpPr txBox="1"/>
          <p:nvPr/>
        </p:nvSpPr>
        <p:spPr>
          <a:xfrm>
            <a:off x="807269" y="1720990"/>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0" name="テキスト ボックス 9">
            <a:extLst>
              <a:ext uri="{FF2B5EF4-FFF2-40B4-BE49-F238E27FC236}">
                <a16:creationId xmlns:a16="http://schemas.microsoft.com/office/drawing/2014/main" id="{29CAD567-1A88-4969-843B-385E8603AC99}"/>
              </a:ext>
            </a:extLst>
          </p:cNvPr>
          <p:cNvSpPr txBox="1"/>
          <p:nvPr/>
        </p:nvSpPr>
        <p:spPr>
          <a:xfrm>
            <a:off x="438685" y="526213"/>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11" name="テキスト ボックス 10">
            <a:extLst>
              <a:ext uri="{FF2B5EF4-FFF2-40B4-BE49-F238E27FC236}">
                <a16:creationId xmlns:a16="http://schemas.microsoft.com/office/drawing/2014/main" id="{ADAEC7D4-4EF1-45ED-8F0F-0BDA7179A4EE}"/>
              </a:ext>
            </a:extLst>
          </p:cNvPr>
          <p:cNvSpPr txBox="1"/>
          <p:nvPr/>
        </p:nvSpPr>
        <p:spPr>
          <a:xfrm>
            <a:off x="2948901" y="195277"/>
            <a:ext cx="1034039" cy="1569660"/>
          </a:xfrm>
          <a:prstGeom prst="rect">
            <a:avLst/>
          </a:prstGeom>
          <a:noFill/>
        </p:spPr>
        <p:txBody>
          <a:bodyPr wrap="square">
            <a:spAutoFit/>
          </a:bodyPr>
          <a:lstStyle/>
          <a:p>
            <a:r>
              <a:rPr lang="en-US" altLang="ja-JP" sz="4800" dirty="0"/>
              <a:t> </a:t>
            </a:r>
            <a:r>
              <a:rPr lang="en-US" altLang="ja-JP" sz="4800" b="1" dirty="0"/>
              <a:t>4</a:t>
            </a:r>
          </a:p>
          <a:p>
            <a:r>
              <a:rPr lang="en-US" altLang="ja-JP" sz="4800" b="1" dirty="0"/>
              <a:t>11</a:t>
            </a:r>
            <a:endParaRPr lang="ja-JP" altLang="en-US" sz="4800" b="1" dirty="0"/>
          </a:p>
        </p:txBody>
      </p:sp>
      <p:cxnSp>
        <p:nvCxnSpPr>
          <p:cNvPr id="12" name="直線コネクタ 11">
            <a:extLst>
              <a:ext uri="{FF2B5EF4-FFF2-40B4-BE49-F238E27FC236}">
                <a16:creationId xmlns:a16="http://schemas.microsoft.com/office/drawing/2014/main" id="{B0822861-BE3B-499D-B818-5047D43F5F46}"/>
              </a:ext>
            </a:extLst>
          </p:cNvPr>
          <p:cNvCxnSpPr>
            <a:cxnSpLocks/>
          </p:cNvCxnSpPr>
          <p:nvPr/>
        </p:nvCxnSpPr>
        <p:spPr>
          <a:xfrm>
            <a:off x="2948902" y="927355"/>
            <a:ext cx="814232" cy="0"/>
          </a:xfrm>
          <a:prstGeom prst="line">
            <a:avLst/>
          </a:prstGeom>
          <a:ln w="38100"/>
        </p:spPr>
        <p:style>
          <a:lnRef idx="1">
            <a:schemeClr val="dk1"/>
          </a:lnRef>
          <a:fillRef idx="0">
            <a:schemeClr val="dk1"/>
          </a:fillRef>
          <a:effectRef idx="0">
            <a:schemeClr val="dk1"/>
          </a:effectRef>
          <a:fontRef idx="minor">
            <a:schemeClr val="tx1"/>
          </a:fontRef>
        </p:style>
      </p:cxnSp>
      <p:sp>
        <p:nvSpPr>
          <p:cNvPr id="15" name="テキスト ボックス 14">
            <a:extLst>
              <a:ext uri="{FF2B5EF4-FFF2-40B4-BE49-F238E27FC236}">
                <a16:creationId xmlns:a16="http://schemas.microsoft.com/office/drawing/2014/main" id="{6B2815AA-6403-44D5-8DC4-D82053583B3F}"/>
              </a:ext>
            </a:extLst>
          </p:cNvPr>
          <p:cNvSpPr txBox="1"/>
          <p:nvPr/>
        </p:nvSpPr>
        <p:spPr>
          <a:xfrm>
            <a:off x="2356886" y="5032160"/>
            <a:ext cx="2064739" cy="830997"/>
          </a:xfrm>
          <a:prstGeom prst="rect">
            <a:avLst/>
          </a:prstGeom>
          <a:noFill/>
        </p:spPr>
        <p:txBody>
          <a:bodyPr wrap="square">
            <a:spAutoFit/>
          </a:bodyPr>
          <a:lstStyle/>
          <a:p>
            <a:r>
              <a:rPr lang="en-US" altLang="ja-JP" sz="4800" b="1" dirty="0"/>
              <a:t>2</a:t>
            </a:r>
            <a:r>
              <a:rPr lang="ja-JP" altLang="en-US" sz="4800" b="1" dirty="0"/>
              <a:t> ： </a:t>
            </a:r>
            <a:r>
              <a:rPr lang="en-US" altLang="ja-JP" sz="4800" b="1" dirty="0"/>
              <a:t>1</a:t>
            </a:r>
          </a:p>
        </p:txBody>
      </p:sp>
      <p:sp>
        <p:nvSpPr>
          <p:cNvPr id="16" name="テキスト ボックス 15">
            <a:extLst>
              <a:ext uri="{FF2B5EF4-FFF2-40B4-BE49-F238E27FC236}">
                <a16:creationId xmlns:a16="http://schemas.microsoft.com/office/drawing/2014/main" id="{C76B272E-6CF9-4D07-8D58-01A86243B327}"/>
              </a:ext>
            </a:extLst>
          </p:cNvPr>
          <p:cNvSpPr txBox="1"/>
          <p:nvPr/>
        </p:nvSpPr>
        <p:spPr>
          <a:xfrm>
            <a:off x="1062242" y="5066280"/>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7" name="テキスト ボックス 16">
            <a:extLst>
              <a:ext uri="{FF2B5EF4-FFF2-40B4-BE49-F238E27FC236}">
                <a16:creationId xmlns:a16="http://schemas.microsoft.com/office/drawing/2014/main" id="{8AF4494C-713F-4D6E-8BA7-D35718D3D31A}"/>
              </a:ext>
            </a:extLst>
          </p:cNvPr>
          <p:cNvSpPr txBox="1"/>
          <p:nvPr/>
        </p:nvSpPr>
        <p:spPr>
          <a:xfrm>
            <a:off x="428000" y="3592196"/>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2" name="グループ化 1">
            <a:extLst>
              <a:ext uri="{FF2B5EF4-FFF2-40B4-BE49-F238E27FC236}">
                <a16:creationId xmlns:a16="http://schemas.microsoft.com/office/drawing/2014/main" id="{FE98B1AA-18A1-1275-D652-582B1B07CC37}"/>
              </a:ext>
            </a:extLst>
          </p:cNvPr>
          <p:cNvGrpSpPr/>
          <p:nvPr/>
        </p:nvGrpSpPr>
        <p:grpSpPr>
          <a:xfrm>
            <a:off x="3661944" y="3152505"/>
            <a:ext cx="1034039" cy="1569660"/>
            <a:chOff x="3578280" y="2644170"/>
            <a:chExt cx="1034039" cy="1569660"/>
          </a:xfrm>
        </p:grpSpPr>
        <p:sp>
          <p:nvSpPr>
            <p:cNvPr id="18" name="テキスト ボックス 17">
              <a:extLst>
                <a:ext uri="{FF2B5EF4-FFF2-40B4-BE49-F238E27FC236}">
                  <a16:creationId xmlns:a16="http://schemas.microsoft.com/office/drawing/2014/main" id="{55F76E7A-F8C0-46EA-B911-AC28A3EE5BF3}"/>
                </a:ext>
              </a:extLst>
            </p:cNvPr>
            <p:cNvSpPr txBox="1"/>
            <p:nvPr/>
          </p:nvSpPr>
          <p:spPr>
            <a:xfrm>
              <a:off x="3578280" y="2644170"/>
              <a:ext cx="1034039" cy="1569660"/>
            </a:xfrm>
            <a:prstGeom prst="rect">
              <a:avLst/>
            </a:prstGeom>
            <a:noFill/>
          </p:spPr>
          <p:txBody>
            <a:bodyPr wrap="square">
              <a:spAutoFit/>
            </a:bodyPr>
            <a:lstStyle/>
            <a:p>
              <a:r>
                <a:rPr lang="en-US" altLang="ja-JP" sz="4800" dirty="0"/>
                <a:t> </a:t>
              </a:r>
              <a:r>
                <a:rPr lang="en-US" altLang="ja-JP" sz="4800" b="1" dirty="0"/>
                <a:t>2</a:t>
              </a:r>
            </a:p>
            <a:p>
              <a:r>
                <a:rPr lang="en-US" altLang="ja-JP" sz="4800" b="1" dirty="0"/>
                <a:t> 1</a:t>
              </a:r>
              <a:endParaRPr lang="ja-JP" altLang="en-US" sz="4800" b="1" dirty="0"/>
            </a:p>
          </p:txBody>
        </p:sp>
        <p:cxnSp>
          <p:nvCxnSpPr>
            <p:cNvPr id="19" name="直線コネクタ 18">
              <a:extLst>
                <a:ext uri="{FF2B5EF4-FFF2-40B4-BE49-F238E27FC236}">
                  <a16:creationId xmlns:a16="http://schemas.microsoft.com/office/drawing/2014/main" id="{1A315DDA-1F34-4513-BC38-9D759DA0B124}"/>
                </a:ext>
              </a:extLst>
            </p:cNvPr>
            <p:cNvCxnSpPr>
              <a:cxnSpLocks/>
            </p:cNvCxnSpPr>
            <p:nvPr/>
          </p:nvCxnSpPr>
          <p:spPr>
            <a:xfrm>
              <a:off x="3578281" y="3376248"/>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24" name="テキスト ボックス 23">
            <a:extLst>
              <a:ext uri="{FF2B5EF4-FFF2-40B4-BE49-F238E27FC236}">
                <a16:creationId xmlns:a16="http://schemas.microsoft.com/office/drawing/2014/main" id="{321826E5-F0E6-4662-A9C3-BE0376299D3D}"/>
              </a:ext>
            </a:extLst>
          </p:cNvPr>
          <p:cNvSpPr txBox="1"/>
          <p:nvPr/>
        </p:nvSpPr>
        <p:spPr>
          <a:xfrm>
            <a:off x="7894503" y="1688599"/>
            <a:ext cx="3317287" cy="830997"/>
          </a:xfrm>
          <a:prstGeom prst="rect">
            <a:avLst/>
          </a:prstGeom>
          <a:noFill/>
        </p:spPr>
        <p:txBody>
          <a:bodyPr wrap="square">
            <a:spAutoFit/>
          </a:bodyPr>
          <a:lstStyle/>
          <a:p>
            <a:r>
              <a:rPr lang="en-US" altLang="ja-JP" sz="4800" b="1" dirty="0"/>
              <a:t>111</a:t>
            </a:r>
            <a:r>
              <a:rPr lang="ja-JP" altLang="en-US" sz="4800" b="1" dirty="0"/>
              <a:t> ： </a:t>
            </a:r>
            <a:r>
              <a:rPr lang="en-US" altLang="ja-JP" sz="4800" b="1" dirty="0"/>
              <a:t>99</a:t>
            </a:r>
          </a:p>
        </p:txBody>
      </p:sp>
      <p:sp>
        <p:nvSpPr>
          <p:cNvPr id="25" name="テキスト ボックス 24">
            <a:extLst>
              <a:ext uri="{FF2B5EF4-FFF2-40B4-BE49-F238E27FC236}">
                <a16:creationId xmlns:a16="http://schemas.microsoft.com/office/drawing/2014/main" id="{7B16C078-B9ED-4C8F-88C7-070574E1B03C}"/>
              </a:ext>
            </a:extLst>
          </p:cNvPr>
          <p:cNvSpPr txBox="1"/>
          <p:nvPr/>
        </p:nvSpPr>
        <p:spPr>
          <a:xfrm>
            <a:off x="6173471" y="1750155"/>
            <a:ext cx="842608" cy="707886"/>
          </a:xfrm>
          <a:prstGeom prst="rect">
            <a:avLst/>
          </a:prstGeom>
          <a:noFill/>
        </p:spPr>
        <p:txBody>
          <a:bodyPr wrap="square">
            <a:spAutoFit/>
          </a:bodyPr>
          <a:lstStyle/>
          <a:p>
            <a:r>
              <a:rPr lang="ja-JP" altLang="en-US" sz="4000" b="1" dirty="0"/>
              <a:t>比</a:t>
            </a:r>
            <a:endParaRPr lang="ja-JP" altLang="en-US" sz="2800" dirty="0"/>
          </a:p>
        </p:txBody>
      </p:sp>
      <p:sp>
        <p:nvSpPr>
          <p:cNvPr id="26" name="テキスト ボックス 25">
            <a:extLst>
              <a:ext uri="{FF2B5EF4-FFF2-40B4-BE49-F238E27FC236}">
                <a16:creationId xmlns:a16="http://schemas.microsoft.com/office/drawing/2014/main" id="{7C7A7F79-E468-4950-A92E-EC226E9296BF}"/>
              </a:ext>
            </a:extLst>
          </p:cNvPr>
          <p:cNvSpPr txBox="1"/>
          <p:nvPr/>
        </p:nvSpPr>
        <p:spPr>
          <a:xfrm>
            <a:off x="5899638" y="501500"/>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4" name="グループ化 3">
            <a:extLst>
              <a:ext uri="{FF2B5EF4-FFF2-40B4-BE49-F238E27FC236}">
                <a16:creationId xmlns:a16="http://schemas.microsoft.com/office/drawing/2014/main" id="{DFE64998-A889-B62C-E054-05F5469E8DAE}"/>
              </a:ext>
            </a:extLst>
          </p:cNvPr>
          <p:cNvGrpSpPr/>
          <p:nvPr/>
        </p:nvGrpSpPr>
        <p:grpSpPr>
          <a:xfrm>
            <a:off x="8149875" y="195277"/>
            <a:ext cx="1508466" cy="1569660"/>
            <a:chOff x="5139432" y="2644170"/>
            <a:chExt cx="1034039" cy="1569660"/>
          </a:xfrm>
        </p:grpSpPr>
        <p:sp>
          <p:nvSpPr>
            <p:cNvPr id="27" name="テキスト ボックス 26">
              <a:extLst>
                <a:ext uri="{FF2B5EF4-FFF2-40B4-BE49-F238E27FC236}">
                  <a16:creationId xmlns:a16="http://schemas.microsoft.com/office/drawing/2014/main" id="{DCA02351-061D-40F4-9267-054B42CAF4EE}"/>
                </a:ext>
              </a:extLst>
            </p:cNvPr>
            <p:cNvSpPr txBox="1"/>
            <p:nvPr/>
          </p:nvSpPr>
          <p:spPr>
            <a:xfrm>
              <a:off x="5139432" y="2644170"/>
              <a:ext cx="1034039" cy="1569660"/>
            </a:xfrm>
            <a:prstGeom prst="rect">
              <a:avLst/>
            </a:prstGeom>
            <a:noFill/>
          </p:spPr>
          <p:txBody>
            <a:bodyPr wrap="square">
              <a:spAutoFit/>
            </a:bodyPr>
            <a:lstStyle/>
            <a:p>
              <a:r>
                <a:rPr lang="en-US" altLang="ja-JP" sz="4800" b="1" dirty="0"/>
                <a:t>111</a:t>
              </a:r>
            </a:p>
            <a:p>
              <a:r>
                <a:rPr lang="ja-JP" altLang="en-US" sz="4800" b="1" dirty="0"/>
                <a:t> </a:t>
              </a:r>
              <a:r>
                <a:rPr lang="en-US" altLang="ja-JP" sz="4800" b="1" dirty="0"/>
                <a:t>99</a:t>
              </a:r>
              <a:endParaRPr lang="ja-JP" altLang="en-US" sz="4800" b="1" dirty="0"/>
            </a:p>
          </p:txBody>
        </p:sp>
        <p:cxnSp>
          <p:nvCxnSpPr>
            <p:cNvPr id="28" name="直線コネクタ 27">
              <a:extLst>
                <a:ext uri="{FF2B5EF4-FFF2-40B4-BE49-F238E27FC236}">
                  <a16:creationId xmlns:a16="http://schemas.microsoft.com/office/drawing/2014/main" id="{F8A51BE4-D651-4AEA-B67B-09FC4DF4256F}"/>
                </a:ext>
              </a:extLst>
            </p:cNvPr>
            <p:cNvCxnSpPr>
              <a:cxnSpLocks/>
            </p:cNvCxnSpPr>
            <p:nvPr/>
          </p:nvCxnSpPr>
          <p:spPr>
            <a:xfrm>
              <a:off x="5139433" y="3376248"/>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30" name="テキスト ボックス 29">
            <a:extLst>
              <a:ext uri="{FF2B5EF4-FFF2-40B4-BE49-F238E27FC236}">
                <a16:creationId xmlns:a16="http://schemas.microsoft.com/office/drawing/2014/main" id="{DDCABACB-937C-466F-8FDC-A199733EAE69}"/>
              </a:ext>
            </a:extLst>
          </p:cNvPr>
          <p:cNvSpPr txBox="1"/>
          <p:nvPr/>
        </p:nvSpPr>
        <p:spPr>
          <a:xfrm>
            <a:off x="8076647" y="4915733"/>
            <a:ext cx="2294879" cy="830997"/>
          </a:xfrm>
          <a:prstGeom prst="rect">
            <a:avLst/>
          </a:prstGeom>
          <a:noFill/>
        </p:spPr>
        <p:txBody>
          <a:bodyPr wrap="square">
            <a:spAutoFit/>
          </a:bodyPr>
          <a:lstStyle/>
          <a:p>
            <a:r>
              <a:rPr lang="en-US" altLang="ja-JP" sz="4800" b="1" dirty="0"/>
              <a:t>8</a:t>
            </a:r>
            <a:r>
              <a:rPr lang="ja-JP" altLang="en-US" sz="4800" b="1" dirty="0"/>
              <a:t>：</a:t>
            </a:r>
            <a:r>
              <a:rPr lang="en-US" altLang="ja-JP" sz="4800" b="1" dirty="0"/>
              <a:t>1</a:t>
            </a:r>
          </a:p>
        </p:txBody>
      </p:sp>
      <p:sp>
        <p:nvSpPr>
          <p:cNvPr id="38" name="テキスト ボックス 37">
            <a:extLst>
              <a:ext uri="{FF2B5EF4-FFF2-40B4-BE49-F238E27FC236}">
                <a16:creationId xmlns:a16="http://schemas.microsoft.com/office/drawing/2014/main" id="{85AA12C9-1DBC-42AE-BEEC-F17262704BBE}"/>
              </a:ext>
            </a:extLst>
          </p:cNvPr>
          <p:cNvSpPr txBox="1"/>
          <p:nvPr/>
        </p:nvSpPr>
        <p:spPr>
          <a:xfrm>
            <a:off x="6212492" y="4928454"/>
            <a:ext cx="842608" cy="707886"/>
          </a:xfrm>
          <a:prstGeom prst="rect">
            <a:avLst/>
          </a:prstGeom>
          <a:noFill/>
        </p:spPr>
        <p:txBody>
          <a:bodyPr wrap="square">
            <a:spAutoFit/>
          </a:bodyPr>
          <a:lstStyle/>
          <a:p>
            <a:r>
              <a:rPr lang="ja-JP" altLang="en-US" sz="4000" b="1" dirty="0"/>
              <a:t>比</a:t>
            </a:r>
            <a:endParaRPr lang="ja-JP" altLang="en-US" sz="2800" dirty="0"/>
          </a:p>
        </p:txBody>
      </p:sp>
      <p:sp>
        <p:nvSpPr>
          <p:cNvPr id="39" name="テキスト ボックス 38">
            <a:extLst>
              <a:ext uri="{FF2B5EF4-FFF2-40B4-BE49-F238E27FC236}">
                <a16:creationId xmlns:a16="http://schemas.microsoft.com/office/drawing/2014/main" id="{FFBE0EE8-47B3-484E-A49E-092F5AE51ADF}"/>
              </a:ext>
            </a:extLst>
          </p:cNvPr>
          <p:cNvSpPr txBox="1"/>
          <p:nvPr/>
        </p:nvSpPr>
        <p:spPr>
          <a:xfrm>
            <a:off x="6096000" y="3516276"/>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7" name="グループ化 6">
            <a:extLst>
              <a:ext uri="{FF2B5EF4-FFF2-40B4-BE49-F238E27FC236}">
                <a16:creationId xmlns:a16="http://schemas.microsoft.com/office/drawing/2014/main" id="{B93B04B8-8920-DC41-4814-69A959A24572}"/>
              </a:ext>
            </a:extLst>
          </p:cNvPr>
          <p:cNvGrpSpPr/>
          <p:nvPr/>
        </p:nvGrpSpPr>
        <p:grpSpPr>
          <a:xfrm>
            <a:off x="9031419" y="3099753"/>
            <a:ext cx="1034039" cy="1569660"/>
            <a:chOff x="9031419" y="3099753"/>
            <a:chExt cx="1034039" cy="1569660"/>
          </a:xfrm>
        </p:grpSpPr>
        <p:sp>
          <p:nvSpPr>
            <p:cNvPr id="40" name="テキスト ボックス 39">
              <a:extLst>
                <a:ext uri="{FF2B5EF4-FFF2-40B4-BE49-F238E27FC236}">
                  <a16:creationId xmlns:a16="http://schemas.microsoft.com/office/drawing/2014/main" id="{BC6BD7E9-25FC-41F9-869C-94CFC46C03DF}"/>
                </a:ext>
              </a:extLst>
            </p:cNvPr>
            <p:cNvSpPr txBox="1"/>
            <p:nvPr/>
          </p:nvSpPr>
          <p:spPr>
            <a:xfrm>
              <a:off x="9031419" y="3099753"/>
              <a:ext cx="1034039" cy="1569660"/>
            </a:xfrm>
            <a:prstGeom prst="rect">
              <a:avLst/>
            </a:prstGeom>
            <a:noFill/>
          </p:spPr>
          <p:txBody>
            <a:bodyPr wrap="square">
              <a:spAutoFit/>
            </a:bodyPr>
            <a:lstStyle/>
            <a:p>
              <a:r>
                <a:rPr lang="en-US" altLang="ja-JP" sz="4800" b="1" dirty="0"/>
                <a:t> 8</a:t>
              </a:r>
            </a:p>
            <a:p>
              <a:r>
                <a:rPr lang="ja-JP" altLang="en-US" sz="4800" b="1" dirty="0"/>
                <a:t> </a:t>
              </a:r>
              <a:r>
                <a:rPr lang="en-US" altLang="ja-JP" sz="4800" b="1" dirty="0"/>
                <a:t>1</a:t>
              </a:r>
              <a:endParaRPr lang="ja-JP" altLang="en-US" sz="4800" b="1" dirty="0"/>
            </a:p>
          </p:txBody>
        </p:sp>
        <p:cxnSp>
          <p:nvCxnSpPr>
            <p:cNvPr id="41" name="直線コネクタ 40">
              <a:extLst>
                <a:ext uri="{FF2B5EF4-FFF2-40B4-BE49-F238E27FC236}">
                  <a16:creationId xmlns:a16="http://schemas.microsoft.com/office/drawing/2014/main" id="{B6ED4360-C432-41DE-B297-13D88AEF79A3}"/>
                </a:ext>
              </a:extLst>
            </p:cNvPr>
            <p:cNvCxnSpPr>
              <a:cxnSpLocks/>
            </p:cNvCxnSpPr>
            <p:nvPr/>
          </p:nvCxnSpPr>
          <p:spPr>
            <a:xfrm>
              <a:off x="9039943" y="3825916"/>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5" name="テキスト ボックス 4">
            <a:extLst>
              <a:ext uri="{FF2B5EF4-FFF2-40B4-BE49-F238E27FC236}">
                <a16:creationId xmlns:a16="http://schemas.microsoft.com/office/drawing/2014/main" id="{39081C07-348C-BF49-FDDD-3F118CFB993D}"/>
              </a:ext>
            </a:extLst>
          </p:cNvPr>
          <p:cNvSpPr txBox="1"/>
          <p:nvPr/>
        </p:nvSpPr>
        <p:spPr>
          <a:xfrm>
            <a:off x="3060541" y="3429000"/>
            <a:ext cx="657428" cy="830997"/>
          </a:xfrm>
          <a:prstGeom prst="rect">
            <a:avLst/>
          </a:prstGeom>
          <a:noFill/>
        </p:spPr>
        <p:txBody>
          <a:bodyPr wrap="square">
            <a:spAutoFit/>
          </a:bodyPr>
          <a:lstStyle/>
          <a:p>
            <a:r>
              <a:rPr lang="en-US" altLang="ja-JP" sz="4800" b="1" dirty="0"/>
              <a:t>=</a:t>
            </a:r>
            <a:r>
              <a:rPr lang="ja-JP" altLang="en-US" sz="4800" b="1" dirty="0"/>
              <a:t> </a:t>
            </a:r>
            <a:endParaRPr lang="en-US" altLang="ja-JP" sz="4800" b="1" dirty="0"/>
          </a:p>
        </p:txBody>
      </p:sp>
      <p:sp>
        <p:nvSpPr>
          <p:cNvPr id="8" name="テキスト ボックス 7">
            <a:extLst>
              <a:ext uri="{FF2B5EF4-FFF2-40B4-BE49-F238E27FC236}">
                <a16:creationId xmlns:a16="http://schemas.microsoft.com/office/drawing/2014/main" id="{6A91E0FF-FAE2-DE1B-FC4D-C4BFD0944960}"/>
              </a:ext>
            </a:extLst>
          </p:cNvPr>
          <p:cNvSpPr txBox="1"/>
          <p:nvPr/>
        </p:nvSpPr>
        <p:spPr>
          <a:xfrm>
            <a:off x="8076647" y="3405812"/>
            <a:ext cx="537417" cy="830997"/>
          </a:xfrm>
          <a:prstGeom prst="rect">
            <a:avLst/>
          </a:prstGeom>
          <a:noFill/>
        </p:spPr>
        <p:txBody>
          <a:bodyPr wrap="square">
            <a:spAutoFit/>
          </a:bodyPr>
          <a:lstStyle/>
          <a:p>
            <a:r>
              <a:rPr lang="en-US" altLang="ja-JP" sz="4800" b="1" dirty="0"/>
              <a:t>8</a:t>
            </a:r>
          </a:p>
        </p:txBody>
      </p:sp>
      <p:sp>
        <p:nvSpPr>
          <p:cNvPr id="9" name="テキスト ボックス 8">
            <a:extLst>
              <a:ext uri="{FF2B5EF4-FFF2-40B4-BE49-F238E27FC236}">
                <a16:creationId xmlns:a16="http://schemas.microsoft.com/office/drawing/2014/main" id="{17C2C57F-3835-8124-5D6A-C902EF98CD31}"/>
              </a:ext>
            </a:extLst>
          </p:cNvPr>
          <p:cNvSpPr txBox="1"/>
          <p:nvPr/>
        </p:nvSpPr>
        <p:spPr>
          <a:xfrm>
            <a:off x="2585856" y="3454720"/>
            <a:ext cx="604154" cy="830997"/>
          </a:xfrm>
          <a:prstGeom prst="rect">
            <a:avLst/>
          </a:prstGeom>
          <a:noFill/>
        </p:spPr>
        <p:txBody>
          <a:bodyPr wrap="square">
            <a:spAutoFit/>
          </a:bodyPr>
          <a:lstStyle/>
          <a:p>
            <a:r>
              <a:rPr lang="en-US" altLang="ja-JP" sz="4800" b="1" dirty="0"/>
              <a:t>2</a:t>
            </a:r>
            <a:r>
              <a:rPr lang="ja-JP" altLang="en-US" sz="4800" b="1" dirty="0"/>
              <a:t> </a:t>
            </a:r>
            <a:endParaRPr lang="en-US" altLang="ja-JP" sz="4800" b="1" dirty="0"/>
          </a:p>
        </p:txBody>
      </p:sp>
      <p:sp>
        <p:nvSpPr>
          <p:cNvPr id="13" name="テキスト ボックス 12">
            <a:extLst>
              <a:ext uri="{FF2B5EF4-FFF2-40B4-BE49-F238E27FC236}">
                <a16:creationId xmlns:a16="http://schemas.microsoft.com/office/drawing/2014/main" id="{53693B12-F34A-EBF2-58CA-A97DDC520FDE}"/>
              </a:ext>
            </a:extLst>
          </p:cNvPr>
          <p:cNvSpPr txBox="1"/>
          <p:nvPr/>
        </p:nvSpPr>
        <p:spPr>
          <a:xfrm>
            <a:off x="8431556" y="3405811"/>
            <a:ext cx="657428" cy="830997"/>
          </a:xfrm>
          <a:prstGeom prst="rect">
            <a:avLst/>
          </a:prstGeom>
          <a:noFill/>
        </p:spPr>
        <p:txBody>
          <a:bodyPr wrap="square">
            <a:spAutoFit/>
          </a:bodyPr>
          <a:lstStyle/>
          <a:p>
            <a:r>
              <a:rPr lang="en-US" altLang="ja-JP" sz="4800" b="1" dirty="0"/>
              <a:t>=</a:t>
            </a:r>
            <a:r>
              <a:rPr lang="ja-JP" altLang="en-US" sz="4800" b="1" dirty="0"/>
              <a:t> </a:t>
            </a:r>
            <a:endParaRPr lang="en-US" altLang="ja-JP" sz="4800" b="1" dirty="0"/>
          </a:p>
        </p:txBody>
      </p:sp>
    </p:spTree>
    <p:extLst>
      <p:ext uri="{BB962C8B-B14F-4D97-AF65-F5344CB8AC3E}">
        <p14:creationId xmlns:p14="http://schemas.microsoft.com/office/powerpoint/2010/main" val="89688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11" grpId="0"/>
      <p:bldP spid="15" grpId="0"/>
      <p:bldP spid="16" grpId="0"/>
      <p:bldP spid="17" grpId="0"/>
      <p:bldP spid="24" grpId="0"/>
      <p:bldP spid="25" grpId="0"/>
      <p:bldP spid="26" grpId="0"/>
      <p:bldP spid="30" grpId="0"/>
      <p:bldP spid="38" grpId="0"/>
      <p:bldP spid="39" grpId="0"/>
      <p:bldP spid="5" grpId="0"/>
      <p:bldP spid="8" grpId="0"/>
      <p:bldP spid="9" grpId="0"/>
      <p:bldP spid="1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2F369E5-73D4-BCD4-1D89-2D3BA69A2922}"/>
              </a:ext>
            </a:extLst>
          </p:cNvPr>
          <p:cNvSpPr txBox="1"/>
          <p:nvPr/>
        </p:nvSpPr>
        <p:spPr>
          <a:xfrm>
            <a:off x="2882942" y="3721058"/>
            <a:ext cx="3675991" cy="830997"/>
          </a:xfrm>
          <a:prstGeom prst="rect">
            <a:avLst/>
          </a:prstGeom>
          <a:noFill/>
        </p:spPr>
        <p:txBody>
          <a:bodyPr wrap="square">
            <a:spAutoFit/>
          </a:bodyPr>
          <a:lstStyle/>
          <a:p>
            <a:r>
              <a:rPr lang="en-US" altLang="ja-JP" sz="4800" b="1" dirty="0"/>
              <a:t>0.3</a:t>
            </a:r>
            <a:r>
              <a:rPr lang="ja-JP" altLang="en-US" sz="4800" b="1" dirty="0"/>
              <a:t> ： </a:t>
            </a:r>
            <a:r>
              <a:rPr lang="en-US" altLang="ja-JP" sz="4800" b="1" dirty="0"/>
              <a:t>2</a:t>
            </a:r>
          </a:p>
        </p:txBody>
      </p:sp>
      <p:sp>
        <p:nvSpPr>
          <p:cNvPr id="3" name="テキスト ボックス 2">
            <a:extLst>
              <a:ext uri="{FF2B5EF4-FFF2-40B4-BE49-F238E27FC236}">
                <a16:creationId xmlns:a16="http://schemas.microsoft.com/office/drawing/2014/main" id="{652C6208-65D4-C6E8-8F61-CDA129C7AC03}"/>
              </a:ext>
            </a:extLst>
          </p:cNvPr>
          <p:cNvSpPr txBox="1"/>
          <p:nvPr/>
        </p:nvSpPr>
        <p:spPr>
          <a:xfrm>
            <a:off x="1306041" y="3721057"/>
            <a:ext cx="842608" cy="830997"/>
          </a:xfrm>
          <a:prstGeom prst="rect">
            <a:avLst/>
          </a:prstGeom>
          <a:noFill/>
        </p:spPr>
        <p:txBody>
          <a:bodyPr wrap="square">
            <a:spAutoFit/>
          </a:bodyPr>
          <a:lstStyle/>
          <a:p>
            <a:r>
              <a:rPr lang="ja-JP" altLang="en-US" sz="4800" b="1" dirty="0"/>
              <a:t>比</a:t>
            </a:r>
            <a:endParaRPr lang="ja-JP" altLang="en-US" sz="4800" dirty="0"/>
          </a:p>
        </p:txBody>
      </p:sp>
      <p:sp>
        <p:nvSpPr>
          <p:cNvPr id="4" name="テキスト ボックス 3">
            <a:extLst>
              <a:ext uri="{FF2B5EF4-FFF2-40B4-BE49-F238E27FC236}">
                <a16:creationId xmlns:a16="http://schemas.microsoft.com/office/drawing/2014/main" id="{73D577DD-933C-97EC-36E9-8B277AABF484}"/>
              </a:ext>
            </a:extLst>
          </p:cNvPr>
          <p:cNvSpPr txBox="1"/>
          <p:nvPr/>
        </p:nvSpPr>
        <p:spPr>
          <a:xfrm>
            <a:off x="5799528" y="5302169"/>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sp>
        <p:nvSpPr>
          <p:cNvPr id="5" name="テキスト ボックス 4">
            <a:extLst>
              <a:ext uri="{FF2B5EF4-FFF2-40B4-BE49-F238E27FC236}">
                <a16:creationId xmlns:a16="http://schemas.microsoft.com/office/drawing/2014/main" id="{F9C7D4C5-EEB0-2B7C-70EE-0D660258C5CA}"/>
              </a:ext>
            </a:extLst>
          </p:cNvPr>
          <p:cNvSpPr txBox="1"/>
          <p:nvPr/>
        </p:nvSpPr>
        <p:spPr>
          <a:xfrm>
            <a:off x="5825837" y="3721059"/>
            <a:ext cx="810491" cy="830997"/>
          </a:xfrm>
          <a:prstGeom prst="rect">
            <a:avLst/>
          </a:prstGeom>
          <a:noFill/>
        </p:spPr>
        <p:txBody>
          <a:bodyPr wrap="square">
            <a:spAutoFit/>
          </a:bodyPr>
          <a:lstStyle/>
          <a:p>
            <a:r>
              <a:rPr lang="ja-JP" altLang="en-US" sz="4800" b="1" dirty="0"/>
              <a:t>＝</a:t>
            </a:r>
            <a:endParaRPr lang="en-US" altLang="ja-JP" sz="4800" b="1" dirty="0"/>
          </a:p>
        </p:txBody>
      </p:sp>
      <p:sp>
        <p:nvSpPr>
          <p:cNvPr id="6" name="テキスト ボックス 5">
            <a:extLst>
              <a:ext uri="{FF2B5EF4-FFF2-40B4-BE49-F238E27FC236}">
                <a16:creationId xmlns:a16="http://schemas.microsoft.com/office/drawing/2014/main" id="{46AE59E0-CDC6-128F-9742-DF5F0D28207D}"/>
              </a:ext>
            </a:extLst>
          </p:cNvPr>
          <p:cNvSpPr txBox="1"/>
          <p:nvPr/>
        </p:nvSpPr>
        <p:spPr>
          <a:xfrm>
            <a:off x="6758629" y="3721059"/>
            <a:ext cx="3394363" cy="830997"/>
          </a:xfrm>
          <a:prstGeom prst="rect">
            <a:avLst/>
          </a:prstGeom>
          <a:noFill/>
        </p:spPr>
        <p:txBody>
          <a:bodyPr wrap="square">
            <a:spAutoFit/>
          </a:bodyPr>
          <a:lstStyle/>
          <a:p>
            <a:r>
              <a:rPr lang="en-US" altLang="ja-JP" sz="4800" b="1" dirty="0"/>
              <a:t>3</a:t>
            </a:r>
            <a:r>
              <a:rPr lang="ja-JP" altLang="en-US" sz="4800" b="1" dirty="0"/>
              <a:t> ： </a:t>
            </a:r>
            <a:r>
              <a:rPr lang="en-US" altLang="ja-JP" sz="4800" b="1" dirty="0"/>
              <a:t>20</a:t>
            </a:r>
          </a:p>
        </p:txBody>
      </p:sp>
      <p:sp>
        <p:nvSpPr>
          <p:cNvPr id="7" name="テキスト ボックス 6">
            <a:extLst>
              <a:ext uri="{FF2B5EF4-FFF2-40B4-BE49-F238E27FC236}">
                <a16:creationId xmlns:a16="http://schemas.microsoft.com/office/drawing/2014/main" id="{217C3648-AE8C-3962-08E1-42ACD3051836}"/>
              </a:ext>
            </a:extLst>
          </p:cNvPr>
          <p:cNvSpPr txBox="1"/>
          <p:nvPr/>
        </p:nvSpPr>
        <p:spPr>
          <a:xfrm>
            <a:off x="2615810" y="4366453"/>
            <a:ext cx="1462672" cy="707886"/>
          </a:xfrm>
          <a:prstGeom prst="rect">
            <a:avLst/>
          </a:prstGeom>
          <a:noFill/>
        </p:spPr>
        <p:txBody>
          <a:bodyPr wrap="square">
            <a:spAutoFit/>
          </a:bodyPr>
          <a:lstStyle/>
          <a:p>
            <a:r>
              <a:rPr lang="en-US" altLang="ja-JP" sz="4000" b="1" dirty="0"/>
              <a:t>×10</a:t>
            </a:r>
          </a:p>
        </p:txBody>
      </p:sp>
      <p:sp>
        <p:nvSpPr>
          <p:cNvPr id="8" name="テキスト ボックス 7">
            <a:extLst>
              <a:ext uri="{FF2B5EF4-FFF2-40B4-BE49-F238E27FC236}">
                <a16:creationId xmlns:a16="http://schemas.microsoft.com/office/drawing/2014/main" id="{427A24D2-1EBA-7DBF-6C5C-4AC8FE9871CF}"/>
              </a:ext>
            </a:extLst>
          </p:cNvPr>
          <p:cNvSpPr txBox="1"/>
          <p:nvPr/>
        </p:nvSpPr>
        <p:spPr>
          <a:xfrm>
            <a:off x="4363169" y="4264202"/>
            <a:ext cx="1732831" cy="707886"/>
          </a:xfrm>
          <a:prstGeom prst="rect">
            <a:avLst/>
          </a:prstGeom>
          <a:noFill/>
        </p:spPr>
        <p:txBody>
          <a:bodyPr wrap="square">
            <a:spAutoFit/>
          </a:bodyPr>
          <a:lstStyle/>
          <a:p>
            <a:r>
              <a:rPr lang="en-US" altLang="ja-JP" sz="4000" b="1" dirty="0"/>
              <a:t>×10</a:t>
            </a:r>
          </a:p>
        </p:txBody>
      </p:sp>
      <p:grpSp>
        <p:nvGrpSpPr>
          <p:cNvPr id="9" name="グループ化 8">
            <a:extLst>
              <a:ext uri="{FF2B5EF4-FFF2-40B4-BE49-F238E27FC236}">
                <a16:creationId xmlns:a16="http://schemas.microsoft.com/office/drawing/2014/main" id="{1D784B78-DD93-65EE-217A-51741467F0BB}"/>
              </a:ext>
            </a:extLst>
          </p:cNvPr>
          <p:cNvGrpSpPr/>
          <p:nvPr/>
        </p:nvGrpSpPr>
        <p:grpSpPr>
          <a:xfrm>
            <a:off x="7789692" y="5019279"/>
            <a:ext cx="1047044" cy="1569660"/>
            <a:chOff x="9619090" y="5465438"/>
            <a:chExt cx="1047044" cy="1569660"/>
          </a:xfrm>
        </p:grpSpPr>
        <p:sp>
          <p:nvSpPr>
            <p:cNvPr id="10" name="テキスト ボックス 9">
              <a:extLst>
                <a:ext uri="{FF2B5EF4-FFF2-40B4-BE49-F238E27FC236}">
                  <a16:creationId xmlns:a16="http://schemas.microsoft.com/office/drawing/2014/main" id="{366BEC4F-4768-6F61-5AAC-906723E49334}"/>
                </a:ext>
              </a:extLst>
            </p:cNvPr>
            <p:cNvSpPr txBox="1"/>
            <p:nvPr/>
          </p:nvSpPr>
          <p:spPr>
            <a:xfrm>
              <a:off x="9619090" y="5465438"/>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20</a:t>
              </a:r>
              <a:endParaRPr lang="ja-JP" altLang="en-US" sz="4800" b="1" dirty="0"/>
            </a:p>
          </p:txBody>
        </p:sp>
        <p:cxnSp>
          <p:nvCxnSpPr>
            <p:cNvPr id="11" name="直線コネクタ 10">
              <a:extLst>
                <a:ext uri="{FF2B5EF4-FFF2-40B4-BE49-F238E27FC236}">
                  <a16:creationId xmlns:a16="http://schemas.microsoft.com/office/drawing/2014/main" id="{BEBB4A34-B050-4242-9C9B-9B33CDEEC1C8}"/>
                </a:ext>
              </a:extLst>
            </p:cNvPr>
            <p:cNvCxnSpPr>
              <a:cxnSpLocks/>
            </p:cNvCxnSpPr>
            <p:nvPr/>
          </p:nvCxnSpPr>
          <p:spPr>
            <a:xfrm>
              <a:off x="9619091" y="6197516"/>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12" name="テキスト ボックス 11">
            <a:extLst>
              <a:ext uri="{FF2B5EF4-FFF2-40B4-BE49-F238E27FC236}">
                <a16:creationId xmlns:a16="http://schemas.microsoft.com/office/drawing/2014/main" id="{F8FAB461-18B5-2994-10BC-A49612C5EFBD}"/>
              </a:ext>
            </a:extLst>
          </p:cNvPr>
          <p:cNvSpPr txBox="1"/>
          <p:nvPr/>
        </p:nvSpPr>
        <p:spPr>
          <a:xfrm>
            <a:off x="6389752" y="3132161"/>
            <a:ext cx="3846924" cy="707886"/>
          </a:xfrm>
          <a:prstGeom prst="rect">
            <a:avLst/>
          </a:prstGeom>
          <a:noFill/>
        </p:spPr>
        <p:txBody>
          <a:bodyPr wrap="square">
            <a:spAutoFit/>
          </a:bodyPr>
          <a:lstStyle/>
          <a:p>
            <a:r>
              <a:rPr lang="ja-JP" altLang="en-US" sz="4000" b="1" dirty="0">
                <a:solidFill>
                  <a:srgbClr val="FF0000"/>
                </a:solidFill>
              </a:rPr>
              <a:t>比を簡単にして</a:t>
            </a:r>
            <a:endParaRPr lang="ja-JP" altLang="en-US" sz="2800" dirty="0"/>
          </a:p>
        </p:txBody>
      </p:sp>
      <p:sp>
        <p:nvSpPr>
          <p:cNvPr id="13" name="テキスト ボックス 12">
            <a:extLst>
              <a:ext uri="{FF2B5EF4-FFF2-40B4-BE49-F238E27FC236}">
                <a16:creationId xmlns:a16="http://schemas.microsoft.com/office/drawing/2014/main" id="{F5F7732B-F44B-F38A-8EA6-04905EC2B9F6}"/>
              </a:ext>
            </a:extLst>
          </p:cNvPr>
          <p:cNvSpPr txBox="1"/>
          <p:nvPr/>
        </p:nvSpPr>
        <p:spPr>
          <a:xfrm>
            <a:off x="2833665" y="126306"/>
            <a:ext cx="2735384" cy="830997"/>
          </a:xfrm>
          <a:prstGeom prst="rect">
            <a:avLst/>
          </a:prstGeom>
          <a:noFill/>
        </p:spPr>
        <p:txBody>
          <a:bodyPr wrap="square">
            <a:spAutoFit/>
          </a:bodyPr>
          <a:lstStyle/>
          <a:p>
            <a:r>
              <a:rPr lang="en-US" altLang="ja-JP" sz="4800" b="1" dirty="0"/>
              <a:t>0.3</a:t>
            </a:r>
            <a:r>
              <a:rPr lang="ja-JP" altLang="en-US" sz="4800" b="1" dirty="0"/>
              <a:t> ： </a:t>
            </a:r>
            <a:r>
              <a:rPr lang="en-US" altLang="ja-JP" sz="4800" b="1" dirty="0"/>
              <a:t>2</a:t>
            </a:r>
          </a:p>
        </p:txBody>
      </p:sp>
      <p:sp>
        <p:nvSpPr>
          <p:cNvPr id="14" name="テキスト ボックス 13">
            <a:extLst>
              <a:ext uri="{FF2B5EF4-FFF2-40B4-BE49-F238E27FC236}">
                <a16:creationId xmlns:a16="http://schemas.microsoft.com/office/drawing/2014/main" id="{B6A05A1F-B56C-9B3D-A82D-358037881486}"/>
              </a:ext>
            </a:extLst>
          </p:cNvPr>
          <p:cNvSpPr txBox="1"/>
          <p:nvPr/>
        </p:nvSpPr>
        <p:spPr>
          <a:xfrm>
            <a:off x="1306041" y="187861"/>
            <a:ext cx="842608" cy="707886"/>
          </a:xfrm>
          <a:prstGeom prst="rect">
            <a:avLst/>
          </a:prstGeom>
          <a:noFill/>
        </p:spPr>
        <p:txBody>
          <a:bodyPr wrap="square">
            <a:spAutoFit/>
          </a:bodyPr>
          <a:lstStyle/>
          <a:p>
            <a:r>
              <a:rPr lang="ja-JP" altLang="en-US" sz="4000" b="1" dirty="0"/>
              <a:t>比</a:t>
            </a:r>
            <a:endParaRPr lang="ja-JP" altLang="en-US" sz="2800" dirty="0"/>
          </a:p>
        </p:txBody>
      </p:sp>
      <p:sp>
        <p:nvSpPr>
          <p:cNvPr id="15" name="テキスト ボックス 14">
            <a:extLst>
              <a:ext uri="{FF2B5EF4-FFF2-40B4-BE49-F238E27FC236}">
                <a16:creationId xmlns:a16="http://schemas.microsoft.com/office/drawing/2014/main" id="{64A3A104-F511-35BE-C9CF-185EE7A94E61}"/>
              </a:ext>
            </a:extLst>
          </p:cNvPr>
          <p:cNvSpPr txBox="1"/>
          <p:nvPr/>
        </p:nvSpPr>
        <p:spPr>
          <a:xfrm>
            <a:off x="6995675" y="324372"/>
            <a:ext cx="1918201" cy="707886"/>
          </a:xfrm>
          <a:prstGeom prst="rect">
            <a:avLst/>
          </a:prstGeom>
          <a:noFill/>
        </p:spPr>
        <p:txBody>
          <a:bodyPr wrap="square">
            <a:spAutoFit/>
          </a:bodyPr>
          <a:lstStyle/>
          <a:p>
            <a:r>
              <a:rPr lang="ja-JP" altLang="en-US" sz="4000" b="1" dirty="0">
                <a:solidFill>
                  <a:srgbClr val="FF0000"/>
                </a:solidFill>
              </a:rPr>
              <a:t>比の値</a:t>
            </a:r>
            <a:endParaRPr lang="ja-JP" altLang="en-US" sz="2800" dirty="0"/>
          </a:p>
        </p:txBody>
      </p:sp>
      <p:grpSp>
        <p:nvGrpSpPr>
          <p:cNvPr id="16" name="グループ化 15">
            <a:extLst>
              <a:ext uri="{FF2B5EF4-FFF2-40B4-BE49-F238E27FC236}">
                <a16:creationId xmlns:a16="http://schemas.microsoft.com/office/drawing/2014/main" id="{6360B201-67DE-6802-6728-18D31D799F19}"/>
              </a:ext>
            </a:extLst>
          </p:cNvPr>
          <p:cNvGrpSpPr/>
          <p:nvPr/>
        </p:nvGrpSpPr>
        <p:grpSpPr>
          <a:xfrm>
            <a:off x="2002250" y="900697"/>
            <a:ext cx="1082664" cy="1569660"/>
            <a:chOff x="6943376" y="4173331"/>
            <a:chExt cx="1082664" cy="1569660"/>
          </a:xfrm>
        </p:grpSpPr>
        <p:sp>
          <p:nvSpPr>
            <p:cNvPr id="17" name="テキスト ボックス 16">
              <a:extLst>
                <a:ext uri="{FF2B5EF4-FFF2-40B4-BE49-F238E27FC236}">
                  <a16:creationId xmlns:a16="http://schemas.microsoft.com/office/drawing/2014/main" id="{A5E14A69-AAB1-12F6-A25E-1C694CF8227A}"/>
                </a:ext>
              </a:extLst>
            </p:cNvPr>
            <p:cNvSpPr txBox="1"/>
            <p:nvPr/>
          </p:nvSpPr>
          <p:spPr>
            <a:xfrm>
              <a:off x="6978996" y="4173331"/>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10</a:t>
              </a:r>
              <a:endParaRPr lang="ja-JP" altLang="en-US" sz="4800" b="1" dirty="0"/>
            </a:p>
          </p:txBody>
        </p:sp>
        <p:cxnSp>
          <p:nvCxnSpPr>
            <p:cNvPr id="18" name="直線コネクタ 17">
              <a:extLst>
                <a:ext uri="{FF2B5EF4-FFF2-40B4-BE49-F238E27FC236}">
                  <a16:creationId xmlns:a16="http://schemas.microsoft.com/office/drawing/2014/main" id="{A2C27287-947A-7527-7CA0-F8771DEEE1FB}"/>
                </a:ext>
              </a:extLst>
            </p:cNvPr>
            <p:cNvCxnSpPr>
              <a:cxnSpLocks/>
            </p:cNvCxnSpPr>
            <p:nvPr/>
          </p:nvCxnSpPr>
          <p:spPr>
            <a:xfrm>
              <a:off x="6943376" y="4906873"/>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19" name="テキスト ボックス 18">
            <a:extLst>
              <a:ext uri="{FF2B5EF4-FFF2-40B4-BE49-F238E27FC236}">
                <a16:creationId xmlns:a16="http://schemas.microsoft.com/office/drawing/2014/main" id="{5C142E8A-1B45-646D-99B2-3FB1EECDF118}"/>
              </a:ext>
            </a:extLst>
          </p:cNvPr>
          <p:cNvSpPr txBox="1"/>
          <p:nvPr/>
        </p:nvSpPr>
        <p:spPr>
          <a:xfrm>
            <a:off x="2898125" y="1294019"/>
            <a:ext cx="2735384" cy="830997"/>
          </a:xfrm>
          <a:prstGeom prst="rect">
            <a:avLst/>
          </a:prstGeom>
          <a:noFill/>
        </p:spPr>
        <p:txBody>
          <a:bodyPr wrap="square">
            <a:spAutoFit/>
          </a:bodyPr>
          <a:lstStyle/>
          <a:p>
            <a:r>
              <a:rPr lang="en-US" altLang="ja-JP" sz="4800" b="1" dirty="0"/>
              <a:t>÷2</a:t>
            </a:r>
            <a:r>
              <a:rPr lang="ja-JP" altLang="en-US" sz="4800" b="1" dirty="0"/>
              <a:t>＝</a:t>
            </a:r>
            <a:endParaRPr lang="en-US" altLang="ja-JP" sz="4800" b="1" dirty="0"/>
          </a:p>
        </p:txBody>
      </p:sp>
      <p:grpSp>
        <p:nvGrpSpPr>
          <p:cNvPr id="20" name="グループ化 19">
            <a:extLst>
              <a:ext uri="{FF2B5EF4-FFF2-40B4-BE49-F238E27FC236}">
                <a16:creationId xmlns:a16="http://schemas.microsoft.com/office/drawing/2014/main" id="{7410F1F5-CB00-B14C-3EBB-D54269568506}"/>
              </a:ext>
            </a:extLst>
          </p:cNvPr>
          <p:cNvGrpSpPr/>
          <p:nvPr/>
        </p:nvGrpSpPr>
        <p:grpSpPr>
          <a:xfrm>
            <a:off x="4559181" y="900697"/>
            <a:ext cx="1082664" cy="1569660"/>
            <a:chOff x="9500307" y="4173331"/>
            <a:chExt cx="1082664" cy="1569660"/>
          </a:xfrm>
        </p:grpSpPr>
        <p:sp>
          <p:nvSpPr>
            <p:cNvPr id="21" name="テキスト ボックス 20">
              <a:extLst>
                <a:ext uri="{FF2B5EF4-FFF2-40B4-BE49-F238E27FC236}">
                  <a16:creationId xmlns:a16="http://schemas.microsoft.com/office/drawing/2014/main" id="{D41C6C90-D032-4D42-06C1-1703D56AEA9B}"/>
                </a:ext>
              </a:extLst>
            </p:cNvPr>
            <p:cNvSpPr txBox="1"/>
            <p:nvPr/>
          </p:nvSpPr>
          <p:spPr>
            <a:xfrm>
              <a:off x="9535927" y="4173331"/>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10</a:t>
              </a:r>
              <a:endParaRPr lang="ja-JP" altLang="en-US" sz="4800" b="1" dirty="0"/>
            </a:p>
          </p:txBody>
        </p:sp>
        <p:cxnSp>
          <p:nvCxnSpPr>
            <p:cNvPr id="22" name="直線コネクタ 21">
              <a:extLst>
                <a:ext uri="{FF2B5EF4-FFF2-40B4-BE49-F238E27FC236}">
                  <a16:creationId xmlns:a16="http://schemas.microsoft.com/office/drawing/2014/main" id="{4FE057A2-9275-B75B-FB77-3E7E2BCD561F}"/>
                </a:ext>
              </a:extLst>
            </p:cNvPr>
            <p:cNvCxnSpPr>
              <a:cxnSpLocks/>
            </p:cNvCxnSpPr>
            <p:nvPr/>
          </p:nvCxnSpPr>
          <p:spPr>
            <a:xfrm>
              <a:off x="9500307" y="4906873"/>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23" name="テキスト ボックス 22">
            <a:extLst>
              <a:ext uri="{FF2B5EF4-FFF2-40B4-BE49-F238E27FC236}">
                <a16:creationId xmlns:a16="http://schemas.microsoft.com/office/drawing/2014/main" id="{372570A4-E3F4-DEB5-4C7D-EE790E57266B}"/>
              </a:ext>
            </a:extLst>
          </p:cNvPr>
          <p:cNvSpPr txBox="1"/>
          <p:nvPr/>
        </p:nvSpPr>
        <p:spPr>
          <a:xfrm>
            <a:off x="5398362" y="1316195"/>
            <a:ext cx="912731" cy="830997"/>
          </a:xfrm>
          <a:prstGeom prst="rect">
            <a:avLst/>
          </a:prstGeom>
          <a:noFill/>
        </p:spPr>
        <p:txBody>
          <a:bodyPr wrap="square">
            <a:spAutoFit/>
          </a:bodyPr>
          <a:lstStyle/>
          <a:p>
            <a:r>
              <a:rPr lang="en-US" altLang="ja-JP" sz="4800" b="1" dirty="0"/>
              <a:t>×</a:t>
            </a:r>
            <a:r>
              <a:rPr lang="ja-JP" altLang="en-US" sz="4800" b="1" dirty="0"/>
              <a:t>　</a:t>
            </a:r>
            <a:endParaRPr lang="en-US" altLang="ja-JP" sz="4800" b="1" dirty="0"/>
          </a:p>
        </p:txBody>
      </p:sp>
      <p:grpSp>
        <p:nvGrpSpPr>
          <p:cNvPr id="24" name="グループ化 23">
            <a:extLst>
              <a:ext uri="{FF2B5EF4-FFF2-40B4-BE49-F238E27FC236}">
                <a16:creationId xmlns:a16="http://schemas.microsoft.com/office/drawing/2014/main" id="{BC53D9F0-D3C1-9CEC-F869-FD10E362FF23}"/>
              </a:ext>
            </a:extLst>
          </p:cNvPr>
          <p:cNvGrpSpPr/>
          <p:nvPr/>
        </p:nvGrpSpPr>
        <p:grpSpPr>
          <a:xfrm>
            <a:off x="6035289" y="847945"/>
            <a:ext cx="1034039" cy="1569660"/>
            <a:chOff x="10976415" y="4120579"/>
            <a:chExt cx="1034039" cy="1569660"/>
          </a:xfrm>
        </p:grpSpPr>
        <p:sp>
          <p:nvSpPr>
            <p:cNvPr id="25" name="テキスト ボックス 24">
              <a:extLst>
                <a:ext uri="{FF2B5EF4-FFF2-40B4-BE49-F238E27FC236}">
                  <a16:creationId xmlns:a16="http://schemas.microsoft.com/office/drawing/2014/main" id="{3E2C2BBC-B6C8-01A9-ECFD-9A938B762D0A}"/>
                </a:ext>
              </a:extLst>
            </p:cNvPr>
            <p:cNvSpPr txBox="1"/>
            <p:nvPr/>
          </p:nvSpPr>
          <p:spPr>
            <a:xfrm>
              <a:off x="10976415" y="4120579"/>
              <a:ext cx="1034039" cy="1569660"/>
            </a:xfrm>
            <a:prstGeom prst="rect">
              <a:avLst/>
            </a:prstGeom>
            <a:noFill/>
          </p:spPr>
          <p:txBody>
            <a:bodyPr wrap="square">
              <a:spAutoFit/>
            </a:bodyPr>
            <a:lstStyle/>
            <a:p>
              <a:r>
                <a:rPr lang="en-US" altLang="ja-JP" sz="4800" dirty="0"/>
                <a:t> </a:t>
              </a:r>
              <a:r>
                <a:rPr lang="en-US" altLang="ja-JP" sz="4800" b="1" dirty="0"/>
                <a:t>1</a:t>
              </a:r>
            </a:p>
            <a:p>
              <a:r>
                <a:rPr lang="en-US" altLang="ja-JP" sz="4800" b="1" dirty="0"/>
                <a:t> 2</a:t>
              </a:r>
              <a:endParaRPr lang="ja-JP" altLang="en-US" sz="4800" b="1" dirty="0"/>
            </a:p>
          </p:txBody>
        </p:sp>
        <p:cxnSp>
          <p:nvCxnSpPr>
            <p:cNvPr id="26" name="直線コネクタ 25">
              <a:extLst>
                <a:ext uri="{FF2B5EF4-FFF2-40B4-BE49-F238E27FC236}">
                  <a16:creationId xmlns:a16="http://schemas.microsoft.com/office/drawing/2014/main" id="{19174A4D-6D89-73AC-2DE4-6C09BEDF5848}"/>
                </a:ext>
              </a:extLst>
            </p:cNvPr>
            <p:cNvCxnSpPr>
              <a:cxnSpLocks/>
            </p:cNvCxnSpPr>
            <p:nvPr/>
          </p:nvCxnSpPr>
          <p:spPr>
            <a:xfrm>
              <a:off x="11042785" y="4861449"/>
              <a:ext cx="703956"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27" name="テキスト ボックス 26">
            <a:extLst>
              <a:ext uri="{FF2B5EF4-FFF2-40B4-BE49-F238E27FC236}">
                <a16:creationId xmlns:a16="http://schemas.microsoft.com/office/drawing/2014/main" id="{D7891A1B-91B5-3DA3-3B6A-A36686A01961}"/>
              </a:ext>
            </a:extLst>
          </p:cNvPr>
          <p:cNvSpPr txBox="1"/>
          <p:nvPr/>
        </p:nvSpPr>
        <p:spPr>
          <a:xfrm>
            <a:off x="6777333" y="1236823"/>
            <a:ext cx="880096" cy="830997"/>
          </a:xfrm>
          <a:prstGeom prst="rect">
            <a:avLst/>
          </a:prstGeom>
          <a:noFill/>
        </p:spPr>
        <p:txBody>
          <a:bodyPr wrap="square">
            <a:spAutoFit/>
          </a:bodyPr>
          <a:lstStyle/>
          <a:p>
            <a:r>
              <a:rPr lang="ja-JP" altLang="en-US" sz="4800" b="1" dirty="0"/>
              <a:t>＝</a:t>
            </a:r>
            <a:endParaRPr lang="en-US" altLang="ja-JP" sz="4800" b="1" dirty="0"/>
          </a:p>
        </p:txBody>
      </p:sp>
      <p:grpSp>
        <p:nvGrpSpPr>
          <p:cNvPr id="28" name="グループ化 27">
            <a:extLst>
              <a:ext uri="{FF2B5EF4-FFF2-40B4-BE49-F238E27FC236}">
                <a16:creationId xmlns:a16="http://schemas.microsoft.com/office/drawing/2014/main" id="{7C0A5D63-9025-75DB-0C90-1124D7F9D7D6}"/>
              </a:ext>
            </a:extLst>
          </p:cNvPr>
          <p:cNvGrpSpPr/>
          <p:nvPr/>
        </p:nvGrpSpPr>
        <p:grpSpPr>
          <a:xfrm>
            <a:off x="7547659" y="895747"/>
            <a:ext cx="1047044" cy="1569660"/>
            <a:chOff x="9619090" y="5465438"/>
            <a:chExt cx="1047044" cy="1569660"/>
          </a:xfrm>
        </p:grpSpPr>
        <p:sp>
          <p:nvSpPr>
            <p:cNvPr id="29" name="テキスト ボックス 28">
              <a:extLst>
                <a:ext uri="{FF2B5EF4-FFF2-40B4-BE49-F238E27FC236}">
                  <a16:creationId xmlns:a16="http://schemas.microsoft.com/office/drawing/2014/main" id="{D298943D-E2F2-A335-DDFF-BBB07EB0A647}"/>
                </a:ext>
              </a:extLst>
            </p:cNvPr>
            <p:cNvSpPr txBox="1"/>
            <p:nvPr/>
          </p:nvSpPr>
          <p:spPr>
            <a:xfrm>
              <a:off x="9619090" y="5465438"/>
              <a:ext cx="1047044" cy="1569660"/>
            </a:xfrm>
            <a:prstGeom prst="rect">
              <a:avLst/>
            </a:prstGeom>
            <a:noFill/>
          </p:spPr>
          <p:txBody>
            <a:bodyPr wrap="square">
              <a:spAutoFit/>
            </a:bodyPr>
            <a:lstStyle/>
            <a:p>
              <a:r>
                <a:rPr lang="en-US" altLang="ja-JP" sz="4800" dirty="0"/>
                <a:t> </a:t>
              </a:r>
              <a:r>
                <a:rPr lang="en-US" altLang="ja-JP" sz="4800" b="1" dirty="0"/>
                <a:t>3</a:t>
              </a:r>
            </a:p>
            <a:p>
              <a:r>
                <a:rPr lang="en-US" altLang="ja-JP" sz="4800" b="1" dirty="0"/>
                <a:t>20</a:t>
              </a:r>
              <a:endParaRPr lang="ja-JP" altLang="en-US" sz="4800" b="1" dirty="0"/>
            </a:p>
          </p:txBody>
        </p:sp>
        <p:cxnSp>
          <p:nvCxnSpPr>
            <p:cNvPr id="30" name="直線コネクタ 29">
              <a:extLst>
                <a:ext uri="{FF2B5EF4-FFF2-40B4-BE49-F238E27FC236}">
                  <a16:creationId xmlns:a16="http://schemas.microsoft.com/office/drawing/2014/main" id="{43A7B764-B4E5-F85A-FDCA-FA202344CAFF}"/>
                </a:ext>
              </a:extLst>
            </p:cNvPr>
            <p:cNvCxnSpPr>
              <a:cxnSpLocks/>
            </p:cNvCxnSpPr>
            <p:nvPr/>
          </p:nvCxnSpPr>
          <p:spPr>
            <a:xfrm>
              <a:off x="9619091" y="6197516"/>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31" name="テキスト ボックス 30">
            <a:extLst>
              <a:ext uri="{FF2B5EF4-FFF2-40B4-BE49-F238E27FC236}">
                <a16:creationId xmlns:a16="http://schemas.microsoft.com/office/drawing/2014/main" id="{494FABE4-8DA9-D23F-3E75-BF854E585A1E}"/>
              </a:ext>
            </a:extLst>
          </p:cNvPr>
          <p:cNvSpPr txBox="1"/>
          <p:nvPr/>
        </p:nvSpPr>
        <p:spPr>
          <a:xfrm>
            <a:off x="588849" y="2582151"/>
            <a:ext cx="4851174" cy="707886"/>
          </a:xfrm>
          <a:prstGeom prst="rect">
            <a:avLst/>
          </a:prstGeom>
          <a:noFill/>
        </p:spPr>
        <p:txBody>
          <a:bodyPr wrap="square">
            <a:spAutoFit/>
          </a:bodyPr>
          <a:lstStyle/>
          <a:p>
            <a:r>
              <a:rPr lang="ja-JP" altLang="en-US" sz="4000" b="1" dirty="0">
                <a:solidFill>
                  <a:srgbClr val="FF0000"/>
                </a:solidFill>
              </a:rPr>
              <a:t>どちらでもできるね</a:t>
            </a:r>
            <a:endParaRPr lang="ja-JP" altLang="en-US" sz="2800" dirty="0"/>
          </a:p>
        </p:txBody>
      </p:sp>
    </p:spTree>
    <p:extLst>
      <p:ext uri="{BB962C8B-B14F-4D97-AF65-F5344CB8AC3E}">
        <p14:creationId xmlns:p14="http://schemas.microsoft.com/office/powerpoint/2010/main" val="3626466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9"/>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12" grpId="0"/>
      <p:bldP spid="13" grpId="0"/>
      <p:bldP spid="14" grpId="0"/>
      <p:bldP spid="15" grpId="0"/>
      <p:bldP spid="19" grpId="0"/>
      <p:bldP spid="23" grpId="0"/>
      <p:bldP spid="27" grpId="0"/>
      <p:bldP spid="3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1478137" y="3089650"/>
            <a:ext cx="1506880" cy="830997"/>
          </a:xfrm>
          <a:prstGeom prst="rect">
            <a:avLst/>
          </a:prstGeom>
          <a:noFill/>
        </p:spPr>
        <p:txBody>
          <a:bodyPr wrap="square">
            <a:spAutoFit/>
          </a:bodyPr>
          <a:lstStyle/>
          <a:p>
            <a:r>
              <a:rPr lang="en-US" altLang="ja-JP" sz="4800" dirty="0"/>
              <a:t>2</a:t>
            </a:r>
            <a:r>
              <a:rPr lang="ja-JP" altLang="en-US" sz="4800" dirty="0"/>
              <a:t>：</a:t>
            </a:r>
            <a:r>
              <a:rPr lang="en-US" altLang="ja-JP" sz="4800" dirty="0"/>
              <a:t>1</a:t>
            </a:r>
            <a:endParaRPr lang="ja-JP" altLang="en-US" sz="4800" dirty="0"/>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3612127" y="3122721"/>
            <a:ext cx="1704291" cy="830997"/>
          </a:xfrm>
          <a:prstGeom prst="rect">
            <a:avLst/>
          </a:prstGeom>
          <a:noFill/>
        </p:spPr>
        <p:txBody>
          <a:bodyPr wrap="square">
            <a:spAutoFit/>
          </a:bodyPr>
          <a:lstStyle/>
          <a:p>
            <a:r>
              <a:rPr lang="en-US" altLang="ja-JP" sz="4800" dirty="0"/>
              <a:t>4</a:t>
            </a:r>
            <a:r>
              <a:rPr lang="ja-JP" altLang="en-US" sz="4800" dirty="0"/>
              <a:t>：</a:t>
            </a:r>
            <a:r>
              <a:rPr lang="en-US" altLang="ja-JP" sz="4800" dirty="0"/>
              <a:t>2</a:t>
            </a:r>
            <a:endParaRPr lang="ja-JP" altLang="en-US" sz="48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6092794" y="3089651"/>
            <a:ext cx="1886412" cy="830997"/>
          </a:xfrm>
          <a:prstGeom prst="rect">
            <a:avLst/>
          </a:prstGeom>
          <a:noFill/>
        </p:spPr>
        <p:txBody>
          <a:bodyPr wrap="square">
            <a:spAutoFit/>
          </a:bodyPr>
          <a:lstStyle/>
          <a:p>
            <a:r>
              <a:rPr lang="en-US" altLang="ja-JP" sz="4800" dirty="0"/>
              <a:t>6</a:t>
            </a:r>
            <a:r>
              <a:rPr lang="ja-JP" altLang="en-US" sz="4800" dirty="0"/>
              <a:t>：</a:t>
            </a:r>
            <a:r>
              <a:rPr lang="en-US" altLang="ja-JP" sz="4800" dirty="0"/>
              <a:t>3</a:t>
            </a:r>
            <a:endParaRPr lang="ja-JP" altLang="en-US" sz="4800" dirty="0"/>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2759307" y="3104330"/>
            <a:ext cx="727501" cy="830997"/>
          </a:xfrm>
          <a:prstGeom prst="rect">
            <a:avLst/>
          </a:prstGeom>
          <a:noFill/>
        </p:spPr>
        <p:txBody>
          <a:bodyPr wrap="square">
            <a:spAutoFit/>
          </a:bodyPr>
          <a:lstStyle/>
          <a:p>
            <a:r>
              <a:rPr lang="ja-JP" altLang="en-US" sz="4800"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5192103" y="3104330"/>
            <a:ext cx="700420" cy="830997"/>
          </a:xfrm>
          <a:prstGeom prst="rect">
            <a:avLst/>
          </a:prstGeom>
          <a:noFill/>
        </p:spPr>
        <p:txBody>
          <a:bodyPr wrap="square">
            <a:spAutoFit/>
          </a:bodyPr>
          <a:lstStyle/>
          <a:p>
            <a:r>
              <a:rPr lang="ja-JP" altLang="en-US" sz="4800" dirty="0"/>
              <a:t>＝</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7597818" y="3089651"/>
            <a:ext cx="700420" cy="830997"/>
          </a:xfrm>
          <a:prstGeom prst="rect">
            <a:avLst/>
          </a:prstGeom>
          <a:noFill/>
        </p:spPr>
        <p:txBody>
          <a:bodyPr wrap="square">
            <a:spAutoFit/>
          </a:bodyPr>
          <a:lstStyle/>
          <a:p>
            <a:r>
              <a:rPr lang="ja-JP" altLang="en-US" sz="4800" dirty="0"/>
              <a:t>＝</a:t>
            </a:r>
          </a:p>
        </p:txBody>
      </p:sp>
      <p:sp>
        <p:nvSpPr>
          <p:cNvPr id="20" name="テキスト ボックス 19">
            <a:extLst>
              <a:ext uri="{FF2B5EF4-FFF2-40B4-BE49-F238E27FC236}">
                <a16:creationId xmlns:a16="http://schemas.microsoft.com/office/drawing/2014/main" id="{7F5FBB33-FA1D-49A4-84DB-D4B0E5E3F0C7}"/>
              </a:ext>
            </a:extLst>
          </p:cNvPr>
          <p:cNvSpPr txBox="1"/>
          <p:nvPr/>
        </p:nvSpPr>
        <p:spPr>
          <a:xfrm>
            <a:off x="8779314" y="3104330"/>
            <a:ext cx="634715" cy="830997"/>
          </a:xfrm>
          <a:prstGeom prst="rect">
            <a:avLst/>
          </a:prstGeom>
          <a:noFill/>
        </p:spPr>
        <p:txBody>
          <a:bodyPr wrap="square">
            <a:spAutoFit/>
          </a:bodyPr>
          <a:lstStyle/>
          <a:p>
            <a:r>
              <a:rPr lang="ja-JP" altLang="en-US" sz="4800" dirty="0"/>
              <a:t>：</a:t>
            </a:r>
          </a:p>
        </p:txBody>
      </p:sp>
      <p:sp>
        <p:nvSpPr>
          <p:cNvPr id="24" name="テキスト ボックス 23">
            <a:extLst>
              <a:ext uri="{FF2B5EF4-FFF2-40B4-BE49-F238E27FC236}">
                <a16:creationId xmlns:a16="http://schemas.microsoft.com/office/drawing/2014/main" id="{812D4203-2D8D-4590-A0FA-D27833159EB4}"/>
              </a:ext>
            </a:extLst>
          </p:cNvPr>
          <p:cNvSpPr txBox="1"/>
          <p:nvPr/>
        </p:nvSpPr>
        <p:spPr>
          <a:xfrm>
            <a:off x="8324771" y="3056497"/>
            <a:ext cx="545289" cy="830997"/>
          </a:xfrm>
          <a:prstGeom prst="rect">
            <a:avLst/>
          </a:prstGeom>
          <a:noFill/>
        </p:spPr>
        <p:txBody>
          <a:bodyPr wrap="square">
            <a:spAutoFit/>
          </a:bodyPr>
          <a:lstStyle/>
          <a:p>
            <a:r>
              <a:rPr lang="en-US" altLang="ja-JP" sz="4800" dirty="0"/>
              <a:t>8</a:t>
            </a:r>
            <a:endParaRPr lang="ja-JP" altLang="en-US" sz="4800"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9457262" y="3062202"/>
            <a:ext cx="548434" cy="830997"/>
          </a:xfrm>
          <a:prstGeom prst="rect">
            <a:avLst/>
          </a:prstGeom>
          <a:noFill/>
        </p:spPr>
        <p:txBody>
          <a:bodyPr wrap="square">
            <a:spAutoFit/>
          </a:bodyPr>
          <a:lstStyle/>
          <a:p>
            <a:r>
              <a:rPr lang="en-US" altLang="ja-JP" sz="4800" dirty="0"/>
              <a:t>4</a:t>
            </a:r>
            <a:endParaRPr lang="ja-JP" altLang="en-US" sz="4800" dirty="0"/>
          </a:p>
        </p:txBody>
      </p:sp>
      <p:sp>
        <p:nvSpPr>
          <p:cNvPr id="21" name="テキスト ボックス 20">
            <a:extLst>
              <a:ext uri="{FF2B5EF4-FFF2-40B4-BE49-F238E27FC236}">
                <a16:creationId xmlns:a16="http://schemas.microsoft.com/office/drawing/2014/main" id="{9F6BD699-1AF8-46F1-A407-44AAD78DB001}"/>
              </a:ext>
            </a:extLst>
          </p:cNvPr>
          <p:cNvSpPr txBox="1"/>
          <p:nvPr/>
        </p:nvSpPr>
        <p:spPr>
          <a:xfrm>
            <a:off x="546693" y="238228"/>
            <a:ext cx="8412669" cy="1323439"/>
          </a:xfrm>
          <a:prstGeom prst="rect">
            <a:avLst/>
          </a:prstGeom>
          <a:noFill/>
        </p:spPr>
        <p:txBody>
          <a:bodyPr wrap="square">
            <a:spAutoFit/>
          </a:bodyPr>
          <a:lstStyle/>
          <a:p>
            <a:r>
              <a:rPr lang="ja-JP" altLang="en-US" sz="4000" b="1" dirty="0">
                <a:solidFill>
                  <a:srgbClr val="FF0000"/>
                </a:solidFill>
              </a:rPr>
              <a:t>等しい比をつくったり</a:t>
            </a:r>
            <a:r>
              <a:rPr lang="en-US" altLang="ja-JP" sz="4000" b="1" dirty="0">
                <a:solidFill>
                  <a:srgbClr val="FF0000"/>
                </a:solidFill>
              </a:rPr>
              <a:t>,</a:t>
            </a:r>
            <a:r>
              <a:rPr lang="ja-JP" altLang="en-US" sz="4000" b="1" dirty="0">
                <a:solidFill>
                  <a:srgbClr val="FF0000"/>
                </a:solidFill>
              </a:rPr>
              <a:t>比を簡単にしたりできそうだね</a:t>
            </a:r>
            <a:endParaRPr lang="ja-JP" altLang="en-US" sz="2800" dirty="0"/>
          </a:p>
        </p:txBody>
      </p:sp>
      <p:sp>
        <p:nvSpPr>
          <p:cNvPr id="33" name="矢印: 上カーブ 32">
            <a:extLst>
              <a:ext uri="{FF2B5EF4-FFF2-40B4-BE49-F238E27FC236}">
                <a16:creationId xmlns:a16="http://schemas.microsoft.com/office/drawing/2014/main" id="{3B82ABD4-03A3-4A2D-B2BF-20548BC15834}"/>
              </a:ext>
            </a:extLst>
          </p:cNvPr>
          <p:cNvSpPr/>
          <p:nvPr/>
        </p:nvSpPr>
        <p:spPr>
          <a:xfrm flipH="1">
            <a:off x="2658387" y="3818992"/>
            <a:ext cx="1529478" cy="56337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4" name="矢印: 上カーブ 33">
            <a:extLst>
              <a:ext uri="{FF2B5EF4-FFF2-40B4-BE49-F238E27FC236}">
                <a16:creationId xmlns:a16="http://schemas.microsoft.com/office/drawing/2014/main" id="{B30E6E54-FF21-4F48-A0BE-A68B86BFE4C3}"/>
              </a:ext>
            </a:extLst>
          </p:cNvPr>
          <p:cNvSpPr/>
          <p:nvPr/>
        </p:nvSpPr>
        <p:spPr>
          <a:xfrm flipV="1">
            <a:off x="2176262" y="2490340"/>
            <a:ext cx="1685108" cy="52910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矢印: 上カーブ 34">
            <a:extLst>
              <a:ext uri="{FF2B5EF4-FFF2-40B4-BE49-F238E27FC236}">
                <a16:creationId xmlns:a16="http://schemas.microsoft.com/office/drawing/2014/main" id="{FD8BDCF4-3D21-4D35-8ADE-882D5FB880DF}"/>
              </a:ext>
            </a:extLst>
          </p:cNvPr>
          <p:cNvSpPr/>
          <p:nvPr/>
        </p:nvSpPr>
        <p:spPr>
          <a:xfrm flipH="1">
            <a:off x="2286000" y="3825831"/>
            <a:ext cx="4028760" cy="83099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6" name="矢印: 上カーブ 35">
            <a:extLst>
              <a:ext uri="{FF2B5EF4-FFF2-40B4-BE49-F238E27FC236}">
                <a16:creationId xmlns:a16="http://schemas.microsoft.com/office/drawing/2014/main" id="{73578CA9-814D-465E-88E5-673A042C6881}"/>
              </a:ext>
            </a:extLst>
          </p:cNvPr>
          <p:cNvSpPr/>
          <p:nvPr/>
        </p:nvSpPr>
        <p:spPr>
          <a:xfrm flipH="1">
            <a:off x="1837592" y="3865899"/>
            <a:ext cx="6773294" cy="98038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矢印: 上カーブ 36">
            <a:extLst>
              <a:ext uri="{FF2B5EF4-FFF2-40B4-BE49-F238E27FC236}">
                <a16:creationId xmlns:a16="http://schemas.microsoft.com/office/drawing/2014/main" id="{18A8F326-C8A6-4A87-A90B-980A1EF62EA3}"/>
              </a:ext>
            </a:extLst>
          </p:cNvPr>
          <p:cNvSpPr/>
          <p:nvPr/>
        </p:nvSpPr>
        <p:spPr>
          <a:xfrm flipV="1">
            <a:off x="2064035" y="2185785"/>
            <a:ext cx="4028759" cy="668601"/>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矢印: 上カーブ 37">
            <a:extLst>
              <a:ext uri="{FF2B5EF4-FFF2-40B4-BE49-F238E27FC236}">
                <a16:creationId xmlns:a16="http://schemas.microsoft.com/office/drawing/2014/main" id="{EE4F504B-BE32-4CAF-AB1C-9E8EF05794EF}"/>
              </a:ext>
            </a:extLst>
          </p:cNvPr>
          <p:cNvSpPr/>
          <p:nvPr/>
        </p:nvSpPr>
        <p:spPr>
          <a:xfrm flipV="1">
            <a:off x="2050564" y="1701587"/>
            <a:ext cx="6546851" cy="830996"/>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テキスト ボックス 31">
            <a:extLst>
              <a:ext uri="{FF2B5EF4-FFF2-40B4-BE49-F238E27FC236}">
                <a16:creationId xmlns:a16="http://schemas.microsoft.com/office/drawing/2014/main" id="{02C97067-74FE-4077-94A0-3789C269708F}"/>
              </a:ext>
            </a:extLst>
          </p:cNvPr>
          <p:cNvSpPr txBox="1"/>
          <p:nvPr/>
        </p:nvSpPr>
        <p:spPr>
          <a:xfrm>
            <a:off x="6634356" y="1536652"/>
            <a:ext cx="1272421" cy="830997"/>
          </a:xfrm>
          <a:prstGeom prst="rect">
            <a:avLst/>
          </a:prstGeom>
          <a:noFill/>
        </p:spPr>
        <p:txBody>
          <a:bodyPr wrap="square">
            <a:spAutoFit/>
          </a:bodyPr>
          <a:lstStyle/>
          <a:p>
            <a:r>
              <a:rPr lang="en-US" altLang="ja-JP" sz="4800" b="1" dirty="0"/>
              <a:t>×4</a:t>
            </a:r>
            <a:endParaRPr lang="ja-JP" altLang="en-US" sz="4800" b="1" dirty="0"/>
          </a:p>
        </p:txBody>
      </p:sp>
      <p:sp>
        <p:nvSpPr>
          <p:cNvPr id="29" name="テキスト ボックス 28">
            <a:extLst>
              <a:ext uri="{FF2B5EF4-FFF2-40B4-BE49-F238E27FC236}">
                <a16:creationId xmlns:a16="http://schemas.microsoft.com/office/drawing/2014/main" id="{5D31CE13-0AD8-487C-9F0F-F5F7A79814B1}"/>
              </a:ext>
            </a:extLst>
          </p:cNvPr>
          <p:cNvSpPr txBox="1"/>
          <p:nvPr/>
        </p:nvSpPr>
        <p:spPr>
          <a:xfrm>
            <a:off x="4705499" y="1914248"/>
            <a:ext cx="1704291" cy="830997"/>
          </a:xfrm>
          <a:prstGeom prst="rect">
            <a:avLst/>
          </a:prstGeom>
          <a:noFill/>
        </p:spPr>
        <p:txBody>
          <a:bodyPr wrap="square">
            <a:spAutoFit/>
          </a:bodyPr>
          <a:lstStyle/>
          <a:p>
            <a:r>
              <a:rPr lang="en-US" altLang="ja-JP" sz="4800" b="1" dirty="0"/>
              <a:t>×3</a:t>
            </a:r>
            <a:endParaRPr lang="ja-JP" altLang="en-US" sz="4800" b="1" dirty="0"/>
          </a:p>
        </p:txBody>
      </p:sp>
      <p:sp>
        <p:nvSpPr>
          <p:cNvPr id="26" name="テキスト ボックス 25">
            <a:extLst>
              <a:ext uri="{FF2B5EF4-FFF2-40B4-BE49-F238E27FC236}">
                <a16:creationId xmlns:a16="http://schemas.microsoft.com/office/drawing/2014/main" id="{773DA07F-563C-44BC-9C88-BFE796F9F192}"/>
              </a:ext>
            </a:extLst>
          </p:cNvPr>
          <p:cNvSpPr txBox="1"/>
          <p:nvPr/>
        </p:nvSpPr>
        <p:spPr>
          <a:xfrm>
            <a:off x="2963180" y="2296375"/>
            <a:ext cx="1704291" cy="830997"/>
          </a:xfrm>
          <a:prstGeom prst="rect">
            <a:avLst/>
          </a:prstGeom>
          <a:noFill/>
        </p:spPr>
        <p:txBody>
          <a:bodyPr wrap="square">
            <a:spAutoFit/>
          </a:bodyPr>
          <a:lstStyle/>
          <a:p>
            <a:r>
              <a:rPr lang="en-US" altLang="ja-JP" sz="4800" b="1" dirty="0"/>
              <a:t>×2</a:t>
            </a:r>
            <a:endParaRPr lang="ja-JP" altLang="en-US" sz="4800" b="1" dirty="0"/>
          </a:p>
        </p:txBody>
      </p:sp>
      <p:sp>
        <p:nvSpPr>
          <p:cNvPr id="28" name="テキスト ボックス 27">
            <a:extLst>
              <a:ext uri="{FF2B5EF4-FFF2-40B4-BE49-F238E27FC236}">
                <a16:creationId xmlns:a16="http://schemas.microsoft.com/office/drawing/2014/main" id="{7C9EF9FC-83AC-495A-9DDC-A47B755BEE7B}"/>
              </a:ext>
            </a:extLst>
          </p:cNvPr>
          <p:cNvSpPr txBox="1"/>
          <p:nvPr/>
        </p:nvSpPr>
        <p:spPr>
          <a:xfrm>
            <a:off x="3901724" y="3708465"/>
            <a:ext cx="1363996" cy="830997"/>
          </a:xfrm>
          <a:prstGeom prst="rect">
            <a:avLst/>
          </a:prstGeom>
          <a:noFill/>
        </p:spPr>
        <p:txBody>
          <a:bodyPr wrap="square">
            <a:spAutoFit/>
          </a:bodyPr>
          <a:lstStyle/>
          <a:p>
            <a:r>
              <a:rPr lang="en-US" altLang="ja-JP" sz="4800" b="1" dirty="0"/>
              <a:t>÷2</a:t>
            </a:r>
            <a:endParaRPr lang="ja-JP" altLang="en-US" sz="4800" b="1" dirty="0"/>
          </a:p>
        </p:txBody>
      </p:sp>
      <p:sp>
        <p:nvSpPr>
          <p:cNvPr id="30" name="テキスト ボックス 29">
            <a:extLst>
              <a:ext uri="{FF2B5EF4-FFF2-40B4-BE49-F238E27FC236}">
                <a16:creationId xmlns:a16="http://schemas.microsoft.com/office/drawing/2014/main" id="{F67455F1-94BF-4FFE-94A5-EC6392844C2C}"/>
              </a:ext>
            </a:extLst>
          </p:cNvPr>
          <p:cNvSpPr txBox="1"/>
          <p:nvPr/>
        </p:nvSpPr>
        <p:spPr>
          <a:xfrm>
            <a:off x="6066579" y="3740414"/>
            <a:ext cx="1151475" cy="830997"/>
          </a:xfrm>
          <a:prstGeom prst="rect">
            <a:avLst/>
          </a:prstGeom>
          <a:noFill/>
        </p:spPr>
        <p:txBody>
          <a:bodyPr wrap="square">
            <a:spAutoFit/>
          </a:bodyPr>
          <a:lstStyle/>
          <a:p>
            <a:r>
              <a:rPr lang="en-US" altLang="ja-JP" sz="4800" b="1" dirty="0"/>
              <a:t>÷3</a:t>
            </a:r>
            <a:endParaRPr lang="ja-JP" altLang="en-US" sz="4800" b="1" dirty="0"/>
          </a:p>
        </p:txBody>
      </p:sp>
      <p:sp>
        <p:nvSpPr>
          <p:cNvPr id="31" name="テキスト ボックス 30">
            <a:extLst>
              <a:ext uri="{FF2B5EF4-FFF2-40B4-BE49-F238E27FC236}">
                <a16:creationId xmlns:a16="http://schemas.microsoft.com/office/drawing/2014/main" id="{FA947E40-6E18-4BF2-8453-95F1B90DA698}"/>
              </a:ext>
            </a:extLst>
          </p:cNvPr>
          <p:cNvSpPr txBox="1"/>
          <p:nvPr/>
        </p:nvSpPr>
        <p:spPr>
          <a:xfrm>
            <a:off x="8332159" y="3787623"/>
            <a:ext cx="1272421" cy="830997"/>
          </a:xfrm>
          <a:prstGeom prst="rect">
            <a:avLst/>
          </a:prstGeom>
          <a:noFill/>
        </p:spPr>
        <p:txBody>
          <a:bodyPr wrap="square">
            <a:spAutoFit/>
          </a:bodyPr>
          <a:lstStyle/>
          <a:p>
            <a:r>
              <a:rPr lang="en-US" altLang="ja-JP" sz="4800" b="1" dirty="0"/>
              <a:t>÷4</a:t>
            </a:r>
            <a:endParaRPr lang="ja-JP" altLang="en-US" sz="4800" b="1" dirty="0"/>
          </a:p>
        </p:txBody>
      </p:sp>
    </p:spTree>
    <p:extLst>
      <p:ext uri="{BB962C8B-B14F-4D97-AF65-F5344CB8AC3E}">
        <p14:creationId xmlns:p14="http://schemas.microsoft.com/office/powerpoint/2010/main" val="210912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11" grpId="0"/>
      <p:bldP spid="18" grpId="0"/>
      <p:bldP spid="20" grpId="0"/>
      <p:bldP spid="24" grpId="0"/>
      <p:bldP spid="25" grpId="0"/>
      <p:bldP spid="21" grpId="0"/>
      <p:bldP spid="33" grpId="0" animBg="1"/>
      <p:bldP spid="34" grpId="0" animBg="1"/>
      <p:bldP spid="35" grpId="0" animBg="1"/>
      <p:bldP spid="36" grpId="0" animBg="1"/>
      <p:bldP spid="37" grpId="0" animBg="1"/>
      <p:bldP spid="38" grpId="0" animBg="1"/>
      <p:bldP spid="32" grpId="0"/>
      <p:bldP spid="29" grpId="0"/>
      <p:bldP spid="26" grpId="0"/>
      <p:bldP spid="28" grpId="0"/>
      <p:bldP spid="30" grpId="0"/>
      <p:bldP spid="3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1285123" y="1667225"/>
            <a:ext cx="1506880" cy="830997"/>
          </a:xfrm>
          <a:prstGeom prst="rect">
            <a:avLst/>
          </a:prstGeom>
          <a:noFill/>
        </p:spPr>
        <p:txBody>
          <a:bodyPr wrap="square">
            <a:spAutoFit/>
          </a:bodyPr>
          <a:lstStyle/>
          <a:p>
            <a:r>
              <a:rPr lang="en-US" altLang="ja-JP" sz="4800" b="1" dirty="0"/>
              <a:t>3</a:t>
            </a:r>
            <a:r>
              <a:rPr lang="ja-JP" altLang="en-US" sz="4800" b="1" dirty="0"/>
              <a:t>：</a:t>
            </a:r>
            <a:r>
              <a:rPr lang="en-US" altLang="ja-JP" sz="4800" b="1" dirty="0"/>
              <a:t>4</a:t>
            </a:r>
            <a:endParaRPr lang="ja-JP" altLang="en-US" sz="4800" b="1" dirty="0"/>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3419113" y="1700296"/>
            <a:ext cx="1704291" cy="830997"/>
          </a:xfrm>
          <a:prstGeom prst="rect">
            <a:avLst/>
          </a:prstGeom>
          <a:noFill/>
        </p:spPr>
        <p:txBody>
          <a:bodyPr wrap="square">
            <a:spAutoFit/>
          </a:bodyPr>
          <a:lstStyle/>
          <a:p>
            <a:r>
              <a:rPr lang="en-US" altLang="ja-JP" sz="4800" dirty="0"/>
              <a:t>6</a:t>
            </a:r>
            <a:r>
              <a:rPr lang="ja-JP" altLang="en-US" sz="4800" dirty="0"/>
              <a:t>：</a:t>
            </a:r>
            <a:r>
              <a:rPr lang="en-US" altLang="ja-JP" sz="4800" dirty="0"/>
              <a:t>8</a:t>
            </a:r>
            <a:endParaRPr lang="ja-JP" altLang="en-US" sz="48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5768727" y="1667225"/>
            <a:ext cx="1886412" cy="830997"/>
          </a:xfrm>
          <a:prstGeom prst="rect">
            <a:avLst/>
          </a:prstGeom>
          <a:noFill/>
        </p:spPr>
        <p:txBody>
          <a:bodyPr wrap="square">
            <a:spAutoFit/>
          </a:bodyPr>
          <a:lstStyle/>
          <a:p>
            <a:r>
              <a:rPr lang="en-US" altLang="ja-JP" sz="4800" dirty="0"/>
              <a:t>9</a:t>
            </a:r>
            <a:r>
              <a:rPr lang="ja-JP" altLang="en-US" sz="4800" dirty="0"/>
              <a:t>：</a:t>
            </a:r>
            <a:r>
              <a:rPr lang="en-US" altLang="ja-JP" sz="4800" dirty="0"/>
              <a:t>12</a:t>
            </a:r>
            <a:endParaRPr lang="ja-JP" altLang="en-US" sz="4800" dirty="0"/>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2566293" y="1681905"/>
            <a:ext cx="727501" cy="830997"/>
          </a:xfrm>
          <a:prstGeom prst="rect">
            <a:avLst/>
          </a:prstGeom>
          <a:noFill/>
        </p:spPr>
        <p:txBody>
          <a:bodyPr wrap="square">
            <a:spAutoFit/>
          </a:bodyPr>
          <a:lstStyle/>
          <a:p>
            <a:r>
              <a:rPr lang="ja-JP" altLang="en-US" sz="4800"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4999089" y="1681905"/>
            <a:ext cx="700420" cy="830997"/>
          </a:xfrm>
          <a:prstGeom prst="rect">
            <a:avLst/>
          </a:prstGeom>
          <a:noFill/>
        </p:spPr>
        <p:txBody>
          <a:bodyPr wrap="square">
            <a:spAutoFit/>
          </a:bodyPr>
          <a:lstStyle/>
          <a:p>
            <a:r>
              <a:rPr lang="ja-JP" altLang="en-US" sz="4800" dirty="0"/>
              <a:t>＝</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7404804" y="1667226"/>
            <a:ext cx="700420" cy="830997"/>
          </a:xfrm>
          <a:prstGeom prst="rect">
            <a:avLst/>
          </a:prstGeom>
          <a:noFill/>
        </p:spPr>
        <p:txBody>
          <a:bodyPr wrap="square">
            <a:spAutoFit/>
          </a:bodyPr>
          <a:lstStyle/>
          <a:p>
            <a:r>
              <a:rPr lang="ja-JP" altLang="en-US" sz="4800" dirty="0"/>
              <a:t>＝</a:t>
            </a:r>
          </a:p>
        </p:txBody>
      </p:sp>
      <p:grpSp>
        <p:nvGrpSpPr>
          <p:cNvPr id="6" name="グループ化 5">
            <a:extLst>
              <a:ext uri="{FF2B5EF4-FFF2-40B4-BE49-F238E27FC236}">
                <a16:creationId xmlns:a16="http://schemas.microsoft.com/office/drawing/2014/main" id="{C795A98D-D145-906F-9FAC-8CE04E6F74CF}"/>
              </a:ext>
            </a:extLst>
          </p:cNvPr>
          <p:cNvGrpSpPr/>
          <p:nvPr/>
        </p:nvGrpSpPr>
        <p:grpSpPr>
          <a:xfrm>
            <a:off x="7958975" y="1639777"/>
            <a:ext cx="2346025" cy="873125"/>
            <a:chOff x="7958975" y="1639777"/>
            <a:chExt cx="2346025" cy="873125"/>
          </a:xfrm>
        </p:grpSpPr>
        <p:sp>
          <p:nvSpPr>
            <p:cNvPr id="20" name="テキスト ボックス 19">
              <a:extLst>
                <a:ext uri="{FF2B5EF4-FFF2-40B4-BE49-F238E27FC236}">
                  <a16:creationId xmlns:a16="http://schemas.microsoft.com/office/drawing/2014/main" id="{7F5FBB33-FA1D-49A4-84DB-D4B0E5E3F0C7}"/>
                </a:ext>
              </a:extLst>
            </p:cNvPr>
            <p:cNvSpPr txBox="1"/>
            <p:nvPr/>
          </p:nvSpPr>
          <p:spPr>
            <a:xfrm>
              <a:off x="8586300" y="1681905"/>
              <a:ext cx="634715" cy="830997"/>
            </a:xfrm>
            <a:prstGeom prst="rect">
              <a:avLst/>
            </a:prstGeom>
            <a:noFill/>
          </p:spPr>
          <p:txBody>
            <a:bodyPr wrap="square">
              <a:spAutoFit/>
            </a:bodyPr>
            <a:lstStyle/>
            <a:p>
              <a:r>
                <a:rPr lang="ja-JP" altLang="en-US" sz="4800" dirty="0"/>
                <a:t>：</a:t>
              </a:r>
            </a:p>
          </p:txBody>
        </p:sp>
        <p:grpSp>
          <p:nvGrpSpPr>
            <p:cNvPr id="3" name="グループ化 2">
              <a:extLst>
                <a:ext uri="{FF2B5EF4-FFF2-40B4-BE49-F238E27FC236}">
                  <a16:creationId xmlns:a16="http://schemas.microsoft.com/office/drawing/2014/main" id="{C8AD8E1F-48B4-4F86-636A-F2C56BCC47EF}"/>
                </a:ext>
              </a:extLst>
            </p:cNvPr>
            <p:cNvGrpSpPr/>
            <p:nvPr/>
          </p:nvGrpSpPr>
          <p:grpSpPr>
            <a:xfrm>
              <a:off x="7958975" y="1639777"/>
              <a:ext cx="2346025" cy="830997"/>
              <a:chOff x="7958975" y="1639777"/>
              <a:chExt cx="2346025" cy="830997"/>
            </a:xfrm>
          </p:grpSpPr>
          <p:sp>
            <p:nvSpPr>
              <p:cNvPr id="24" name="テキスト ボックス 23">
                <a:extLst>
                  <a:ext uri="{FF2B5EF4-FFF2-40B4-BE49-F238E27FC236}">
                    <a16:creationId xmlns:a16="http://schemas.microsoft.com/office/drawing/2014/main" id="{812D4203-2D8D-4590-A0FA-D27833159EB4}"/>
                  </a:ext>
                </a:extLst>
              </p:cNvPr>
              <p:cNvSpPr txBox="1"/>
              <p:nvPr/>
            </p:nvSpPr>
            <p:spPr>
              <a:xfrm>
                <a:off x="7958975" y="1639777"/>
                <a:ext cx="921950" cy="830997"/>
              </a:xfrm>
              <a:prstGeom prst="rect">
                <a:avLst/>
              </a:prstGeom>
              <a:noFill/>
            </p:spPr>
            <p:txBody>
              <a:bodyPr wrap="square">
                <a:spAutoFit/>
              </a:bodyPr>
              <a:lstStyle/>
              <a:p>
                <a:r>
                  <a:rPr lang="en-US" altLang="ja-JP" sz="4800" dirty="0"/>
                  <a:t>12</a:t>
                </a:r>
                <a:endParaRPr lang="ja-JP" altLang="en-US" sz="4800"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9264247" y="1639777"/>
                <a:ext cx="1040753" cy="830997"/>
              </a:xfrm>
              <a:prstGeom prst="rect">
                <a:avLst/>
              </a:prstGeom>
              <a:noFill/>
            </p:spPr>
            <p:txBody>
              <a:bodyPr wrap="square">
                <a:spAutoFit/>
              </a:bodyPr>
              <a:lstStyle/>
              <a:p>
                <a:r>
                  <a:rPr lang="en-US" altLang="ja-JP" sz="4800" dirty="0"/>
                  <a:t>16</a:t>
                </a:r>
                <a:endParaRPr lang="ja-JP" altLang="en-US" sz="4800" dirty="0"/>
              </a:p>
            </p:txBody>
          </p:sp>
        </p:grpSp>
      </p:grpSp>
      <p:sp>
        <p:nvSpPr>
          <p:cNvPr id="33" name="テキスト ボックス 32">
            <a:extLst>
              <a:ext uri="{FF2B5EF4-FFF2-40B4-BE49-F238E27FC236}">
                <a16:creationId xmlns:a16="http://schemas.microsoft.com/office/drawing/2014/main" id="{6DF478EF-993A-4E48-8753-4BCE6A1D19C7}"/>
              </a:ext>
            </a:extLst>
          </p:cNvPr>
          <p:cNvSpPr txBox="1"/>
          <p:nvPr/>
        </p:nvSpPr>
        <p:spPr>
          <a:xfrm>
            <a:off x="1538852" y="4466922"/>
            <a:ext cx="1506880" cy="830997"/>
          </a:xfrm>
          <a:prstGeom prst="rect">
            <a:avLst/>
          </a:prstGeom>
          <a:noFill/>
        </p:spPr>
        <p:txBody>
          <a:bodyPr wrap="square">
            <a:spAutoFit/>
          </a:bodyPr>
          <a:lstStyle/>
          <a:p>
            <a:r>
              <a:rPr lang="en-US" altLang="ja-JP" sz="4800" b="1" dirty="0"/>
              <a:t>5</a:t>
            </a:r>
            <a:r>
              <a:rPr lang="ja-JP" altLang="en-US" sz="4800" b="1" dirty="0"/>
              <a:t>：</a:t>
            </a:r>
            <a:r>
              <a:rPr lang="en-US" altLang="ja-JP" sz="4800" b="1" dirty="0"/>
              <a:t>3</a:t>
            </a:r>
            <a:endParaRPr lang="ja-JP" altLang="en-US" sz="4800" b="1" dirty="0"/>
          </a:p>
        </p:txBody>
      </p:sp>
      <p:sp>
        <p:nvSpPr>
          <p:cNvPr id="35" name="テキスト ボックス 34">
            <a:extLst>
              <a:ext uri="{FF2B5EF4-FFF2-40B4-BE49-F238E27FC236}">
                <a16:creationId xmlns:a16="http://schemas.microsoft.com/office/drawing/2014/main" id="{7E382297-CFE5-4A7E-9E63-A46E5121C1B7}"/>
              </a:ext>
            </a:extLst>
          </p:cNvPr>
          <p:cNvSpPr txBox="1"/>
          <p:nvPr/>
        </p:nvSpPr>
        <p:spPr>
          <a:xfrm>
            <a:off x="3672842" y="4499993"/>
            <a:ext cx="2045778" cy="830997"/>
          </a:xfrm>
          <a:prstGeom prst="rect">
            <a:avLst/>
          </a:prstGeom>
          <a:noFill/>
        </p:spPr>
        <p:txBody>
          <a:bodyPr wrap="square">
            <a:spAutoFit/>
          </a:bodyPr>
          <a:lstStyle/>
          <a:p>
            <a:r>
              <a:rPr lang="en-US" altLang="ja-JP" sz="4800"/>
              <a:t>10</a:t>
            </a:r>
            <a:r>
              <a:rPr lang="ja-JP" altLang="en-US" sz="4800" dirty="0"/>
              <a:t>：</a:t>
            </a:r>
            <a:r>
              <a:rPr lang="en-US" altLang="ja-JP" sz="4800" dirty="0"/>
              <a:t>6</a:t>
            </a:r>
            <a:endParaRPr lang="ja-JP" altLang="en-US" sz="4800" dirty="0"/>
          </a:p>
        </p:txBody>
      </p:sp>
      <p:sp>
        <p:nvSpPr>
          <p:cNvPr id="36" name="テキスト ボックス 35">
            <a:extLst>
              <a:ext uri="{FF2B5EF4-FFF2-40B4-BE49-F238E27FC236}">
                <a16:creationId xmlns:a16="http://schemas.microsoft.com/office/drawing/2014/main" id="{AD9D5947-6B3D-45D0-ACB1-F36F36F77521}"/>
              </a:ext>
            </a:extLst>
          </p:cNvPr>
          <p:cNvSpPr txBox="1"/>
          <p:nvPr/>
        </p:nvSpPr>
        <p:spPr>
          <a:xfrm>
            <a:off x="6022455" y="4466922"/>
            <a:ext cx="1945037" cy="830997"/>
          </a:xfrm>
          <a:prstGeom prst="rect">
            <a:avLst/>
          </a:prstGeom>
          <a:noFill/>
        </p:spPr>
        <p:txBody>
          <a:bodyPr wrap="square">
            <a:spAutoFit/>
          </a:bodyPr>
          <a:lstStyle/>
          <a:p>
            <a:r>
              <a:rPr lang="en-US" altLang="ja-JP" sz="4800" dirty="0"/>
              <a:t>15</a:t>
            </a:r>
            <a:r>
              <a:rPr lang="ja-JP" altLang="en-US" sz="4800" dirty="0"/>
              <a:t>：</a:t>
            </a:r>
            <a:r>
              <a:rPr lang="en-US" altLang="ja-JP" sz="4800" dirty="0"/>
              <a:t>9</a:t>
            </a:r>
            <a:endParaRPr lang="ja-JP" altLang="en-US" sz="4800" dirty="0"/>
          </a:p>
        </p:txBody>
      </p:sp>
      <p:sp>
        <p:nvSpPr>
          <p:cNvPr id="48" name="テキスト ボックス 47">
            <a:extLst>
              <a:ext uri="{FF2B5EF4-FFF2-40B4-BE49-F238E27FC236}">
                <a16:creationId xmlns:a16="http://schemas.microsoft.com/office/drawing/2014/main" id="{C560A719-D355-4A15-BB00-124A310A3E90}"/>
              </a:ext>
            </a:extLst>
          </p:cNvPr>
          <p:cNvSpPr txBox="1"/>
          <p:nvPr/>
        </p:nvSpPr>
        <p:spPr>
          <a:xfrm>
            <a:off x="2820022" y="4481602"/>
            <a:ext cx="727501" cy="830997"/>
          </a:xfrm>
          <a:prstGeom prst="rect">
            <a:avLst/>
          </a:prstGeom>
          <a:noFill/>
        </p:spPr>
        <p:txBody>
          <a:bodyPr wrap="square">
            <a:spAutoFit/>
          </a:bodyPr>
          <a:lstStyle/>
          <a:p>
            <a:r>
              <a:rPr lang="ja-JP" altLang="en-US" sz="4800" dirty="0"/>
              <a:t>＝</a:t>
            </a:r>
          </a:p>
        </p:txBody>
      </p:sp>
      <p:sp>
        <p:nvSpPr>
          <p:cNvPr id="51" name="テキスト ボックス 50">
            <a:extLst>
              <a:ext uri="{FF2B5EF4-FFF2-40B4-BE49-F238E27FC236}">
                <a16:creationId xmlns:a16="http://schemas.microsoft.com/office/drawing/2014/main" id="{249F740F-C911-49D0-AD6D-1F595E2AA3DE}"/>
              </a:ext>
            </a:extLst>
          </p:cNvPr>
          <p:cNvSpPr txBox="1"/>
          <p:nvPr/>
        </p:nvSpPr>
        <p:spPr>
          <a:xfrm>
            <a:off x="5252818" y="4481602"/>
            <a:ext cx="700420" cy="830997"/>
          </a:xfrm>
          <a:prstGeom prst="rect">
            <a:avLst/>
          </a:prstGeom>
          <a:noFill/>
        </p:spPr>
        <p:txBody>
          <a:bodyPr wrap="square">
            <a:spAutoFit/>
          </a:bodyPr>
          <a:lstStyle/>
          <a:p>
            <a:r>
              <a:rPr lang="ja-JP" altLang="en-US" sz="4800" dirty="0"/>
              <a:t>＝</a:t>
            </a:r>
          </a:p>
        </p:txBody>
      </p:sp>
      <p:sp>
        <p:nvSpPr>
          <p:cNvPr id="52" name="テキスト ボックス 51">
            <a:extLst>
              <a:ext uri="{FF2B5EF4-FFF2-40B4-BE49-F238E27FC236}">
                <a16:creationId xmlns:a16="http://schemas.microsoft.com/office/drawing/2014/main" id="{302F6B62-CDA7-4F16-AA61-60C92C6D6A8F}"/>
              </a:ext>
            </a:extLst>
          </p:cNvPr>
          <p:cNvSpPr txBox="1"/>
          <p:nvPr/>
        </p:nvSpPr>
        <p:spPr>
          <a:xfrm>
            <a:off x="7658533" y="4466923"/>
            <a:ext cx="700420" cy="830997"/>
          </a:xfrm>
          <a:prstGeom prst="rect">
            <a:avLst/>
          </a:prstGeom>
          <a:noFill/>
        </p:spPr>
        <p:txBody>
          <a:bodyPr wrap="square">
            <a:spAutoFit/>
          </a:bodyPr>
          <a:lstStyle/>
          <a:p>
            <a:r>
              <a:rPr lang="ja-JP" altLang="en-US" sz="4800" dirty="0"/>
              <a:t>＝</a:t>
            </a:r>
          </a:p>
        </p:txBody>
      </p:sp>
      <p:sp>
        <p:nvSpPr>
          <p:cNvPr id="53" name="テキスト ボックス 52">
            <a:extLst>
              <a:ext uri="{FF2B5EF4-FFF2-40B4-BE49-F238E27FC236}">
                <a16:creationId xmlns:a16="http://schemas.microsoft.com/office/drawing/2014/main" id="{07C60371-5DC1-45AB-9BEF-473D7F774639}"/>
              </a:ext>
            </a:extLst>
          </p:cNvPr>
          <p:cNvSpPr txBox="1"/>
          <p:nvPr/>
        </p:nvSpPr>
        <p:spPr>
          <a:xfrm>
            <a:off x="8840029" y="4481602"/>
            <a:ext cx="634715" cy="830997"/>
          </a:xfrm>
          <a:prstGeom prst="rect">
            <a:avLst/>
          </a:prstGeom>
          <a:noFill/>
        </p:spPr>
        <p:txBody>
          <a:bodyPr wrap="square">
            <a:spAutoFit/>
          </a:bodyPr>
          <a:lstStyle/>
          <a:p>
            <a:r>
              <a:rPr lang="ja-JP" altLang="en-US" sz="4800" dirty="0"/>
              <a:t>：</a:t>
            </a:r>
          </a:p>
        </p:txBody>
      </p:sp>
      <p:sp>
        <p:nvSpPr>
          <p:cNvPr id="54" name="テキスト ボックス 53">
            <a:extLst>
              <a:ext uri="{FF2B5EF4-FFF2-40B4-BE49-F238E27FC236}">
                <a16:creationId xmlns:a16="http://schemas.microsoft.com/office/drawing/2014/main" id="{39530798-5D29-4511-A81E-C56E903D9FAE}"/>
              </a:ext>
            </a:extLst>
          </p:cNvPr>
          <p:cNvSpPr txBox="1"/>
          <p:nvPr/>
        </p:nvSpPr>
        <p:spPr>
          <a:xfrm>
            <a:off x="8212704" y="4439474"/>
            <a:ext cx="1132490" cy="830997"/>
          </a:xfrm>
          <a:prstGeom prst="rect">
            <a:avLst/>
          </a:prstGeom>
          <a:noFill/>
        </p:spPr>
        <p:txBody>
          <a:bodyPr wrap="square">
            <a:spAutoFit/>
          </a:bodyPr>
          <a:lstStyle/>
          <a:p>
            <a:r>
              <a:rPr lang="en-US" altLang="ja-JP" sz="4800" dirty="0"/>
              <a:t>20</a:t>
            </a:r>
            <a:endParaRPr lang="ja-JP" altLang="en-US" sz="4800" dirty="0"/>
          </a:p>
        </p:txBody>
      </p:sp>
      <p:sp>
        <p:nvSpPr>
          <p:cNvPr id="55" name="テキスト ボックス 54">
            <a:extLst>
              <a:ext uri="{FF2B5EF4-FFF2-40B4-BE49-F238E27FC236}">
                <a16:creationId xmlns:a16="http://schemas.microsoft.com/office/drawing/2014/main" id="{84DBD3DE-176B-466B-8C90-C7E832466151}"/>
              </a:ext>
            </a:extLst>
          </p:cNvPr>
          <p:cNvSpPr txBox="1"/>
          <p:nvPr/>
        </p:nvSpPr>
        <p:spPr>
          <a:xfrm>
            <a:off x="9517976" y="4439474"/>
            <a:ext cx="1040753" cy="830997"/>
          </a:xfrm>
          <a:prstGeom prst="rect">
            <a:avLst/>
          </a:prstGeom>
          <a:noFill/>
        </p:spPr>
        <p:txBody>
          <a:bodyPr wrap="square">
            <a:spAutoFit/>
          </a:bodyPr>
          <a:lstStyle/>
          <a:p>
            <a:r>
              <a:rPr lang="en-US" altLang="ja-JP" sz="4800" dirty="0"/>
              <a:t>12</a:t>
            </a:r>
            <a:endParaRPr lang="ja-JP" altLang="en-US" sz="4800" dirty="0"/>
          </a:p>
        </p:txBody>
      </p:sp>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46" name="矢印: 上カーブ 45">
            <a:extLst>
              <a:ext uri="{FF2B5EF4-FFF2-40B4-BE49-F238E27FC236}">
                <a16:creationId xmlns:a16="http://schemas.microsoft.com/office/drawing/2014/main" id="{CDFC5862-6CB9-471D-BE41-AA303E131A76}"/>
              </a:ext>
            </a:extLst>
          </p:cNvPr>
          <p:cNvSpPr/>
          <p:nvPr/>
        </p:nvSpPr>
        <p:spPr>
          <a:xfrm flipH="1">
            <a:off x="2685181" y="2502143"/>
            <a:ext cx="1529478" cy="56337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7" name="矢印: 上カーブ 46">
            <a:extLst>
              <a:ext uri="{FF2B5EF4-FFF2-40B4-BE49-F238E27FC236}">
                <a16:creationId xmlns:a16="http://schemas.microsoft.com/office/drawing/2014/main" id="{A03FA455-60DA-4E61-88F5-D3561A93CA01}"/>
              </a:ext>
            </a:extLst>
          </p:cNvPr>
          <p:cNvSpPr/>
          <p:nvPr/>
        </p:nvSpPr>
        <p:spPr>
          <a:xfrm flipH="1">
            <a:off x="2312794" y="2508982"/>
            <a:ext cx="4028760" cy="83099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9" name="矢印: 上カーブ 48">
            <a:extLst>
              <a:ext uri="{FF2B5EF4-FFF2-40B4-BE49-F238E27FC236}">
                <a16:creationId xmlns:a16="http://schemas.microsoft.com/office/drawing/2014/main" id="{E826E7B2-8302-4807-B7C7-EE9406A6C912}"/>
              </a:ext>
            </a:extLst>
          </p:cNvPr>
          <p:cNvSpPr/>
          <p:nvPr/>
        </p:nvSpPr>
        <p:spPr>
          <a:xfrm flipH="1">
            <a:off x="1864386" y="2549050"/>
            <a:ext cx="6773294" cy="98038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テキスト ボックス 49">
            <a:extLst>
              <a:ext uri="{FF2B5EF4-FFF2-40B4-BE49-F238E27FC236}">
                <a16:creationId xmlns:a16="http://schemas.microsoft.com/office/drawing/2014/main" id="{910C7E51-7098-48AD-9901-21D5EF4370D1}"/>
              </a:ext>
            </a:extLst>
          </p:cNvPr>
          <p:cNvSpPr txBox="1"/>
          <p:nvPr/>
        </p:nvSpPr>
        <p:spPr>
          <a:xfrm>
            <a:off x="3928518" y="2391616"/>
            <a:ext cx="1363996" cy="830997"/>
          </a:xfrm>
          <a:prstGeom prst="rect">
            <a:avLst/>
          </a:prstGeom>
          <a:noFill/>
        </p:spPr>
        <p:txBody>
          <a:bodyPr wrap="square">
            <a:spAutoFit/>
          </a:bodyPr>
          <a:lstStyle/>
          <a:p>
            <a:r>
              <a:rPr lang="en-US" altLang="ja-JP" sz="4800" b="1" dirty="0"/>
              <a:t>÷2</a:t>
            </a:r>
            <a:endParaRPr lang="ja-JP" altLang="en-US" sz="4800" b="1" dirty="0"/>
          </a:p>
        </p:txBody>
      </p:sp>
      <p:sp>
        <p:nvSpPr>
          <p:cNvPr id="56" name="テキスト ボックス 55">
            <a:extLst>
              <a:ext uri="{FF2B5EF4-FFF2-40B4-BE49-F238E27FC236}">
                <a16:creationId xmlns:a16="http://schemas.microsoft.com/office/drawing/2014/main" id="{C052E723-DCE6-4B72-A171-7C80BE0879FA}"/>
              </a:ext>
            </a:extLst>
          </p:cNvPr>
          <p:cNvSpPr txBox="1"/>
          <p:nvPr/>
        </p:nvSpPr>
        <p:spPr>
          <a:xfrm>
            <a:off x="6093373" y="2423565"/>
            <a:ext cx="1151475" cy="830997"/>
          </a:xfrm>
          <a:prstGeom prst="rect">
            <a:avLst/>
          </a:prstGeom>
          <a:noFill/>
        </p:spPr>
        <p:txBody>
          <a:bodyPr wrap="square">
            <a:spAutoFit/>
          </a:bodyPr>
          <a:lstStyle/>
          <a:p>
            <a:r>
              <a:rPr lang="en-US" altLang="ja-JP" sz="4800" b="1" dirty="0"/>
              <a:t>÷3</a:t>
            </a:r>
            <a:endParaRPr lang="ja-JP" altLang="en-US" sz="4800" b="1" dirty="0"/>
          </a:p>
        </p:txBody>
      </p:sp>
      <p:sp>
        <p:nvSpPr>
          <p:cNvPr id="57" name="テキスト ボックス 56">
            <a:extLst>
              <a:ext uri="{FF2B5EF4-FFF2-40B4-BE49-F238E27FC236}">
                <a16:creationId xmlns:a16="http://schemas.microsoft.com/office/drawing/2014/main" id="{768CFCE5-05EA-49D0-A51B-B9F64FE6F701}"/>
              </a:ext>
            </a:extLst>
          </p:cNvPr>
          <p:cNvSpPr txBox="1"/>
          <p:nvPr/>
        </p:nvSpPr>
        <p:spPr>
          <a:xfrm>
            <a:off x="8358953" y="2470774"/>
            <a:ext cx="1272421" cy="830997"/>
          </a:xfrm>
          <a:prstGeom prst="rect">
            <a:avLst/>
          </a:prstGeom>
          <a:noFill/>
        </p:spPr>
        <p:txBody>
          <a:bodyPr wrap="square">
            <a:spAutoFit/>
          </a:bodyPr>
          <a:lstStyle/>
          <a:p>
            <a:r>
              <a:rPr lang="en-US" altLang="ja-JP" sz="4800" b="1" dirty="0"/>
              <a:t>÷4</a:t>
            </a:r>
            <a:endParaRPr lang="ja-JP" altLang="en-US" sz="4800" b="1" dirty="0"/>
          </a:p>
        </p:txBody>
      </p:sp>
      <p:sp>
        <p:nvSpPr>
          <p:cNvPr id="58" name="矢印: 上カーブ 57">
            <a:extLst>
              <a:ext uri="{FF2B5EF4-FFF2-40B4-BE49-F238E27FC236}">
                <a16:creationId xmlns:a16="http://schemas.microsoft.com/office/drawing/2014/main" id="{7D563CF5-18EF-42D3-9DC7-34618C2646D0}"/>
              </a:ext>
            </a:extLst>
          </p:cNvPr>
          <p:cNvSpPr/>
          <p:nvPr/>
        </p:nvSpPr>
        <p:spPr>
          <a:xfrm flipH="1">
            <a:off x="2784411" y="5222682"/>
            <a:ext cx="1529478" cy="56337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5" name="矢印: 上カーブ 64">
            <a:extLst>
              <a:ext uri="{FF2B5EF4-FFF2-40B4-BE49-F238E27FC236}">
                <a16:creationId xmlns:a16="http://schemas.microsoft.com/office/drawing/2014/main" id="{602196F5-7EFC-4C4D-AE1B-8D9639DECC70}"/>
              </a:ext>
            </a:extLst>
          </p:cNvPr>
          <p:cNvSpPr/>
          <p:nvPr/>
        </p:nvSpPr>
        <p:spPr>
          <a:xfrm flipH="1">
            <a:off x="2412024" y="5229521"/>
            <a:ext cx="4028760" cy="83099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6" name="矢印: 上カーブ 65">
            <a:extLst>
              <a:ext uri="{FF2B5EF4-FFF2-40B4-BE49-F238E27FC236}">
                <a16:creationId xmlns:a16="http://schemas.microsoft.com/office/drawing/2014/main" id="{87205BDC-611A-47E7-9303-D3FB2F024242}"/>
              </a:ext>
            </a:extLst>
          </p:cNvPr>
          <p:cNvSpPr/>
          <p:nvPr/>
        </p:nvSpPr>
        <p:spPr>
          <a:xfrm flipH="1">
            <a:off x="1963616" y="5269589"/>
            <a:ext cx="6773294" cy="98038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7" name="テキスト ボックス 66">
            <a:extLst>
              <a:ext uri="{FF2B5EF4-FFF2-40B4-BE49-F238E27FC236}">
                <a16:creationId xmlns:a16="http://schemas.microsoft.com/office/drawing/2014/main" id="{B17C3FC4-6366-4F7C-A313-1AE82DC48DD5}"/>
              </a:ext>
            </a:extLst>
          </p:cNvPr>
          <p:cNvSpPr txBox="1"/>
          <p:nvPr/>
        </p:nvSpPr>
        <p:spPr>
          <a:xfrm>
            <a:off x="4027748" y="5112155"/>
            <a:ext cx="1363996" cy="830997"/>
          </a:xfrm>
          <a:prstGeom prst="rect">
            <a:avLst/>
          </a:prstGeom>
          <a:noFill/>
        </p:spPr>
        <p:txBody>
          <a:bodyPr wrap="square">
            <a:spAutoFit/>
          </a:bodyPr>
          <a:lstStyle/>
          <a:p>
            <a:r>
              <a:rPr lang="en-US" altLang="ja-JP" sz="4800" b="1" dirty="0"/>
              <a:t>÷2</a:t>
            </a:r>
            <a:endParaRPr lang="ja-JP" altLang="en-US" sz="4800" b="1" dirty="0"/>
          </a:p>
        </p:txBody>
      </p:sp>
      <p:sp>
        <p:nvSpPr>
          <p:cNvPr id="68" name="テキスト ボックス 67">
            <a:extLst>
              <a:ext uri="{FF2B5EF4-FFF2-40B4-BE49-F238E27FC236}">
                <a16:creationId xmlns:a16="http://schemas.microsoft.com/office/drawing/2014/main" id="{840A9322-5ACC-4EA3-9C27-31B7D2AF8048}"/>
              </a:ext>
            </a:extLst>
          </p:cNvPr>
          <p:cNvSpPr txBox="1"/>
          <p:nvPr/>
        </p:nvSpPr>
        <p:spPr>
          <a:xfrm>
            <a:off x="6192603" y="5144104"/>
            <a:ext cx="1151475" cy="830997"/>
          </a:xfrm>
          <a:prstGeom prst="rect">
            <a:avLst/>
          </a:prstGeom>
          <a:noFill/>
        </p:spPr>
        <p:txBody>
          <a:bodyPr wrap="square">
            <a:spAutoFit/>
          </a:bodyPr>
          <a:lstStyle/>
          <a:p>
            <a:r>
              <a:rPr lang="en-US" altLang="ja-JP" sz="4800" b="1" dirty="0"/>
              <a:t>÷3</a:t>
            </a:r>
            <a:endParaRPr lang="ja-JP" altLang="en-US" sz="4800" b="1" dirty="0"/>
          </a:p>
        </p:txBody>
      </p:sp>
      <p:sp>
        <p:nvSpPr>
          <p:cNvPr id="69" name="テキスト ボックス 68">
            <a:extLst>
              <a:ext uri="{FF2B5EF4-FFF2-40B4-BE49-F238E27FC236}">
                <a16:creationId xmlns:a16="http://schemas.microsoft.com/office/drawing/2014/main" id="{6A7C4134-24E1-421C-A1D0-B14744B0198E}"/>
              </a:ext>
            </a:extLst>
          </p:cNvPr>
          <p:cNvSpPr txBox="1"/>
          <p:nvPr/>
        </p:nvSpPr>
        <p:spPr>
          <a:xfrm>
            <a:off x="8458183" y="5191313"/>
            <a:ext cx="1272421" cy="830997"/>
          </a:xfrm>
          <a:prstGeom prst="rect">
            <a:avLst/>
          </a:prstGeom>
          <a:noFill/>
        </p:spPr>
        <p:txBody>
          <a:bodyPr wrap="square">
            <a:spAutoFit/>
          </a:bodyPr>
          <a:lstStyle/>
          <a:p>
            <a:r>
              <a:rPr lang="en-US" altLang="ja-JP" sz="4800" b="1" dirty="0"/>
              <a:t>÷4</a:t>
            </a:r>
            <a:endParaRPr lang="ja-JP" altLang="en-US" sz="4800" b="1" dirty="0"/>
          </a:p>
        </p:txBody>
      </p:sp>
      <p:sp>
        <p:nvSpPr>
          <p:cNvPr id="34" name="テキスト ボックス 33">
            <a:extLst>
              <a:ext uri="{FF2B5EF4-FFF2-40B4-BE49-F238E27FC236}">
                <a16:creationId xmlns:a16="http://schemas.microsoft.com/office/drawing/2014/main" id="{079F85AA-8BB1-4AB0-AAD0-739A73CD73BA}"/>
              </a:ext>
            </a:extLst>
          </p:cNvPr>
          <p:cNvSpPr txBox="1"/>
          <p:nvPr/>
        </p:nvSpPr>
        <p:spPr>
          <a:xfrm>
            <a:off x="570635" y="660275"/>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spTree>
    <p:extLst>
      <p:ext uri="{BB962C8B-B14F-4D97-AF65-F5344CB8AC3E}">
        <p14:creationId xmlns:p14="http://schemas.microsoft.com/office/powerpoint/2010/main" val="163290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5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6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4"/>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3"/>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5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6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11" grpId="0"/>
      <p:bldP spid="18" grpId="0"/>
      <p:bldP spid="33" grpId="0"/>
      <p:bldP spid="35" grpId="0"/>
      <p:bldP spid="36" grpId="0"/>
      <p:bldP spid="48" grpId="0"/>
      <p:bldP spid="51" grpId="0"/>
      <p:bldP spid="52" grpId="0"/>
      <p:bldP spid="53" grpId="0"/>
      <p:bldP spid="54" grpId="0"/>
      <p:bldP spid="55" grpId="0"/>
      <p:bldP spid="39" grpId="0"/>
      <p:bldP spid="46" grpId="0" animBg="1"/>
      <p:bldP spid="47" grpId="0" animBg="1"/>
      <p:bldP spid="49" grpId="0" animBg="1"/>
      <p:bldP spid="50" grpId="0"/>
      <p:bldP spid="56" grpId="0"/>
      <p:bldP spid="57" grpId="0"/>
      <p:bldP spid="58" grpId="0" animBg="1"/>
      <p:bldP spid="65" grpId="0" animBg="1"/>
      <p:bldP spid="66" grpId="0" animBg="1"/>
      <p:bldP spid="67" grpId="0"/>
      <p:bldP spid="68" grpId="0"/>
      <p:bldP spid="69" grpId="0"/>
      <p:bldP spid="3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9F6BD699-1AF8-46F1-A407-44AAD78DB001}"/>
              </a:ext>
            </a:extLst>
          </p:cNvPr>
          <p:cNvSpPr txBox="1"/>
          <p:nvPr/>
        </p:nvSpPr>
        <p:spPr>
          <a:xfrm>
            <a:off x="251134" y="46784"/>
            <a:ext cx="2709813" cy="707886"/>
          </a:xfrm>
          <a:prstGeom prst="rect">
            <a:avLst/>
          </a:prstGeom>
          <a:noFill/>
        </p:spPr>
        <p:txBody>
          <a:bodyPr wrap="square">
            <a:spAutoFit/>
          </a:bodyPr>
          <a:lstStyle/>
          <a:p>
            <a:r>
              <a:rPr lang="ja-JP" altLang="en-US" sz="4000" b="1" dirty="0"/>
              <a:t>等しい比</a:t>
            </a:r>
            <a:endParaRPr lang="ja-JP" altLang="en-US" sz="2800" dirty="0"/>
          </a:p>
        </p:txBody>
      </p:sp>
      <p:sp>
        <p:nvSpPr>
          <p:cNvPr id="65" name="テキスト ボックス 64">
            <a:extLst>
              <a:ext uri="{FF2B5EF4-FFF2-40B4-BE49-F238E27FC236}">
                <a16:creationId xmlns:a16="http://schemas.microsoft.com/office/drawing/2014/main" id="{98D31CE4-E767-40BD-9E3D-D0F5B5354866}"/>
              </a:ext>
            </a:extLst>
          </p:cNvPr>
          <p:cNvSpPr txBox="1"/>
          <p:nvPr/>
        </p:nvSpPr>
        <p:spPr>
          <a:xfrm>
            <a:off x="2730291" y="558932"/>
            <a:ext cx="1506880" cy="830997"/>
          </a:xfrm>
          <a:prstGeom prst="rect">
            <a:avLst/>
          </a:prstGeom>
          <a:noFill/>
        </p:spPr>
        <p:txBody>
          <a:bodyPr wrap="square">
            <a:spAutoFit/>
          </a:bodyPr>
          <a:lstStyle/>
          <a:p>
            <a:r>
              <a:rPr lang="en-US" altLang="ja-JP" sz="4800" dirty="0"/>
              <a:t>3</a:t>
            </a:r>
            <a:r>
              <a:rPr lang="ja-JP" altLang="en-US" sz="4800" dirty="0"/>
              <a:t>：</a:t>
            </a:r>
            <a:r>
              <a:rPr lang="en-US" altLang="ja-JP" sz="4800" dirty="0"/>
              <a:t>4</a:t>
            </a:r>
            <a:endParaRPr lang="ja-JP" altLang="en-US" sz="4800" dirty="0"/>
          </a:p>
        </p:txBody>
      </p:sp>
      <p:sp>
        <p:nvSpPr>
          <p:cNvPr id="67" name="テキスト ボックス 66">
            <a:extLst>
              <a:ext uri="{FF2B5EF4-FFF2-40B4-BE49-F238E27FC236}">
                <a16:creationId xmlns:a16="http://schemas.microsoft.com/office/drawing/2014/main" id="{1353F620-515D-4549-A4C3-1DAC0AB169E9}"/>
              </a:ext>
            </a:extLst>
          </p:cNvPr>
          <p:cNvSpPr txBox="1"/>
          <p:nvPr/>
        </p:nvSpPr>
        <p:spPr>
          <a:xfrm>
            <a:off x="4678633" y="558932"/>
            <a:ext cx="1886412" cy="830997"/>
          </a:xfrm>
          <a:prstGeom prst="rect">
            <a:avLst/>
          </a:prstGeom>
          <a:noFill/>
        </p:spPr>
        <p:txBody>
          <a:bodyPr wrap="square">
            <a:spAutoFit/>
          </a:bodyPr>
          <a:lstStyle/>
          <a:p>
            <a:r>
              <a:rPr lang="en-US" altLang="ja-JP" sz="4800" dirty="0"/>
              <a:t>9</a:t>
            </a:r>
            <a:r>
              <a:rPr lang="ja-JP" altLang="en-US" sz="4800" dirty="0"/>
              <a:t>：</a:t>
            </a:r>
            <a:r>
              <a:rPr lang="en-US" altLang="ja-JP" sz="4800" dirty="0">
                <a:latin typeface="Brush Script Std" panose="03060802040607070404" pitchFamily="66" charset="0"/>
              </a:rPr>
              <a:t>X</a:t>
            </a:r>
            <a:endParaRPr lang="ja-JP" altLang="en-US" sz="4800" dirty="0">
              <a:latin typeface="Brush Script Std" panose="03060802040607070404" pitchFamily="66" charset="0"/>
            </a:endParaRPr>
          </a:p>
        </p:txBody>
      </p:sp>
      <p:sp>
        <p:nvSpPr>
          <p:cNvPr id="68" name="テキスト ボックス 67">
            <a:extLst>
              <a:ext uri="{FF2B5EF4-FFF2-40B4-BE49-F238E27FC236}">
                <a16:creationId xmlns:a16="http://schemas.microsoft.com/office/drawing/2014/main" id="{EEF5F76F-882B-4D6C-A777-53A79390751B}"/>
              </a:ext>
            </a:extLst>
          </p:cNvPr>
          <p:cNvSpPr txBox="1"/>
          <p:nvPr/>
        </p:nvSpPr>
        <p:spPr>
          <a:xfrm>
            <a:off x="4011461" y="573612"/>
            <a:ext cx="727501" cy="830997"/>
          </a:xfrm>
          <a:prstGeom prst="rect">
            <a:avLst/>
          </a:prstGeom>
          <a:noFill/>
        </p:spPr>
        <p:txBody>
          <a:bodyPr wrap="square">
            <a:spAutoFit/>
          </a:bodyPr>
          <a:lstStyle/>
          <a:p>
            <a:r>
              <a:rPr lang="ja-JP" altLang="en-US" sz="4800" dirty="0"/>
              <a:t>＝</a:t>
            </a:r>
          </a:p>
        </p:txBody>
      </p:sp>
      <p:sp>
        <p:nvSpPr>
          <p:cNvPr id="72" name="テキスト ボックス 71">
            <a:extLst>
              <a:ext uri="{FF2B5EF4-FFF2-40B4-BE49-F238E27FC236}">
                <a16:creationId xmlns:a16="http://schemas.microsoft.com/office/drawing/2014/main" id="{5DF74EF0-40E3-4C23-B5A8-F0B2EDC8DC89}"/>
              </a:ext>
            </a:extLst>
          </p:cNvPr>
          <p:cNvSpPr txBox="1"/>
          <p:nvPr/>
        </p:nvSpPr>
        <p:spPr>
          <a:xfrm>
            <a:off x="2099625" y="2246361"/>
            <a:ext cx="2964898" cy="830997"/>
          </a:xfrm>
          <a:prstGeom prst="rect">
            <a:avLst/>
          </a:prstGeom>
          <a:noFill/>
        </p:spPr>
        <p:txBody>
          <a:bodyPr wrap="square">
            <a:spAutoFit/>
          </a:bodyPr>
          <a:lstStyle/>
          <a:p>
            <a:r>
              <a:rPr lang="en-US" altLang="ja-JP" sz="4800" dirty="0"/>
              <a:t>12</a:t>
            </a:r>
            <a:r>
              <a:rPr lang="ja-JP" altLang="en-US" sz="4800" dirty="0"/>
              <a:t>：</a:t>
            </a:r>
            <a:r>
              <a:rPr lang="en-US" altLang="ja-JP" sz="4800" dirty="0"/>
              <a:t>16</a:t>
            </a:r>
            <a:r>
              <a:rPr lang="ja-JP" altLang="en-US" sz="4800" dirty="0"/>
              <a:t>＝</a:t>
            </a:r>
          </a:p>
        </p:txBody>
      </p:sp>
      <p:sp>
        <p:nvSpPr>
          <p:cNvPr id="73" name="テキスト ボックス 72">
            <a:extLst>
              <a:ext uri="{FF2B5EF4-FFF2-40B4-BE49-F238E27FC236}">
                <a16:creationId xmlns:a16="http://schemas.microsoft.com/office/drawing/2014/main" id="{B97C5B4B-DD85-432F-B068-B64A5B98CA45}"/>
              </a:ext>
            </a:extLst>
          </p:cNvPr>
          <p:cNvSpPr txBox="1"/>
          <p:nvPr/>
        </p:nvSpPr>
        <p:spPr>
          <a:xfrm>
            <a:off x="8656703" y="573612"/>
            <a:ext cx="1040753" cy="830997"/>
          </a:xfrm>
          <a:prstGeom prst="rect">
            <a:avLst/>
          </a:prstGeom>
          <a:noFill/>
        </p:spPr>
        <p:txBody>
          <a:bodyPr wrap="square">
            <a:spAutoFit/>
          </a:bodyPr>
          <a:lstStyle/>
          <a:p>
            <a:r>
              <a:rPr lang="en-US" altLang="ja-JP" sz="4800" dirty="0"/>
              <a:t>12</a:t>
            </a:r>
            <a:endParaRPr lang="ja-JP" altLang="en-US" sz="4800" dirty="0"/>
          </a:p>
        </p:txBody>
      </p:sp>
      <p:sp>
        <p:nvSpPr>
          <p:cNvPr id="74" name="テキスト ボックス 73">
            <a:extLst>
              <a:ext uri="{FF2B5EF4-FFF2-40B4-BE49-F238E27FC236}">
                <a16:creationId xmlns:a16="http://schemas.microsoft.com/office/drawing/2014/main" id="{C9C30689-88AD-4811-BF3E-AC2047DD7820}"/>
              </a:ext>
            </a:extLst>
          </p:cNvPr>
          <p:cNvSpPr txBox="1"/>
          <p:nvPr/>
        </p:nvSpPr>
        <p:spPr>
          <a:xfrm>
            <a:off x="4724095" y="2231681"/>
            <a:ext cx="1886412" cy="830997"/>
          </a:xfrm>
          <a:prstGeom prst="rect">
            <a:avLst/>
          </a:prstGeom>
          <a:noFill/>
        </p:spPr>
        <p:txBody>
          <a:bodyPr wrap="square">
            <a:spAutoFit/>
          </a:bodyPr>
          <a:lstStyle/>
          <a:p>
            <a:r>
              <a:rPr lang="en-US" altLang="ja-JP" sz="4800" dirty="0"/>
              <a:t>3</a:t>
            </a:r>
            <a:r>
              <a:rPr lang="ja-JP" altLang="en-US" sz="4800" dirty="0"/>
              <a:t>：</a:t>
            </a:r>
            <a:r>
              <a:rPr lang="en-US" altLang="ja-JP" sz="4800" dirty="0">
                <a:latin typeface="Brush Script Std" panose="03060802040607070404" pitchFamily="66" charset="0"/>
              </a:rPr>
              <a:t>X</a:t>
            </a:r>
            <a:endParaRPr lang="ja-JP" altLang="en-US" sz="4800" dirty="0">
              <a:latin typeface="Brush Script Std" panose="03060802040607070404" pitchFamily="66" charset="0"/>
            </a:endParaRPr>
          </a:p>
        </p:txBody>
      </p:sp>
      <p:sp>
        <p:nvSpPr>
          <p:cNvPr id="75" name="テキスト ボックス 74">
            <a:extLst>
              <a:ext uri="{FF2B5EF4-FFF2-40B4-BE49-F238E27FC236}">
                <a16:creationId xmlns:a16="http://schemas.microsoft.com/office/drawing/2014/main" id="{2DCD4302-6132-4989-B0F9-C810FA1E4958}"/>
              </a:ext>
            </a:extLst>
          </p:cNvPr>
          <p:cNvSpPr txBox="1"/>
          <p:nvPr/>
        </p:nvSpPr>
        <p:spPr>
          <a:xfrm>
            <a:off x="7724150" y="588292"/>
            <a:ext cx="1365464" cy="830997"/>
          </a:xfrm>
          <a:prstGeom prst="rect">
            <a:avLst/>
          </a:prstGeom>
          <a:noFill/>
        </p:spPr>
        <p:txBody>
          <a:bodyPr wrap="square">
            <a:spAutoFit/>
          </a:bodyPr>
          <a:lstStyle/>
          <a:p>
            <a:r>
              <a:rPr lang="en-US" altLang="ja-JP" sz="4800" dirty="0">
                <a:latin typeface="Brush Script Std" panose="03060802040607070404" pitchFamily="66" charset="0"/>
              </a:rPr>
              <a:t>X</a:t>
            </a:r>
            <a:r>
              <a:rPr lang="ja-JP" altLang="en-US" sz="4800" dirty="0">
                <a:latin typeface="Brush Script Std" panose="03060802040607070404" pitchFamily="66" charset="0"/>
              </a:rPr>
              <a:t>＝</a:t>
            </a:r>
          </a:p>
        </p:txBody>
      </p:sp>
      <p:sp>
        <p:nvSpPr>
          <p:cNvPr id="76" name="テキスト ボックス 75">
            <a:extLst>
              <a:ext uri="{FF2B5EF4-FFF2-40B4-BE49-F238E27FC236}">
                <a16:creationId xmlns:a16="http://schemas.microsoft.com/office/drawing/2014/main" id="{FD80FA33-34E0-4797-8001-0140361DDCB1}"/>
              </a:ext>
            </a:extLst>
          </p:cNvPr>
          <p:cNvSpPr txBox="1"/>
          <p:nvPr/>
        </p:nvSpPr>
        <p:spPr>
          <a:xfrm>
            <a:off x="8679434" y="2217001"/>
            <a:ext cx="1040753" cy="830997"/>
          </a:xfrm>
          <a:prstGeom prst="rect">
            <a:avLst/>
          </a:prstGeom>
          <a:noFill/>
        </p:spPr>
        <p:txBody>
          <a:bodyPr wrap="square">
            <a:spAutoFit/>
          </a:bodyPr>
          <a:lstStyle/>
          <a:p>
            <a:r>
              <a:rPr lang="en-US" altLang="ja-JP" sz="4800" dirty="0"/>
              <a:t>4</a:t>
            </a:r>
            <a:endParaRPr lang="ja-JP" altLang="en-US" sz="4800" dirty="0"/>
          </a:p>
        </p:txBody>
      </p:sp>
      <p:sp>
        <p:nvSpPr>
          <p:cNvPr id="77" name="テキスト ボックス 76">
            <a:extLst>
              <a:ext uri="{FF2B5EF4-FFF2-40B4-BE49-F238E27FC236}">
                <a16:creationId xmlns:a16="http://schemas.microsoft.com/office/drawing/2014/main" id="{375DACE8-ABBD-40F0-8957-712F311199C7}"/>
              </a:ext>
            </a:extLst>
          </p:cNvPr>
          <p:cNvSpPr txBox="1"/>
          <p:nvPr/>
        </p:nvSpPr>
        <p:spPr>
          <a:xfrm>
            <a:off x="7746881" y="2231681"/>
            <a:ext cx="1241255" cy="830997"/>
          </a:xfrm>
          <a:prstGeom prst="rect">
            <a:avLst/>
          </a:prstGeom>
          <a:noFill/>
        </p:spPr>
        <p:txBody>
          <a:bodyPr wrap="square">
            <a:spAutoFit/>
          </a:bodyPr>
          <a:lstStyle/>
          <a:p>
            <a:r>
              <a:rPr lang="en-US" altLang="ja-JP" sz="4800" dirty="0">
                <a:latin typeface="Brush Script Std" panose="03060802040607070404" pitchFamily="66" charset="0"/>
              </a:rPr>
              <a:t>X</a:t>
            </a:r>
            <a:r>
              <a:rPr lang="ja-JP" altLang="en-US" sz="4800" dirty="0">
                <a:latin typeface="Brush Script Std" panose="03060802040607070404" pitchFamily="66" charset="0"/>
              </a:rPr>
              <a:t>＝</a:t>
            </a:r>
          </a:p>
        </p:txBody>
      </p:sp>
      <p:sp>
        <p:nvSpPr>
          <p:cNvPr id="82" name="テキスト ボックス 81">
            <a:extLst>
              <a:ext uri="{FF2B5EF4-FFF2-40B4-BE49-F238E27FC236}">
                <a16:creationId xmlns:a16="http://schemas.microsoft.com/office/drawing/2014/main" id="{54C90215-5955-4CE9-831B-1EB8BC0245AE}"/>
              </a:ext>
            </a:extLst>
          </p:cNvPr>
          <p:cNvSpPr txBox="1"/>
          <p:nvPr/>
        </p:nvSpPr>
        <p:spPr>
          <a:xfrm>
            <a:off x="2730291" y="3861662"/>
            <a:ext cx="1506880" cy="830997"/>
          </a:xfrm>
          <a:prstGeom prst="rect">
            <a:avLst/>
          </a:prstGeom>
          <a:noFill/>
        </p:spPr>
        <p:txBody>
          <a:bodyPr wrap="square">
            <a:spAutoFit/>
          </a:bodyPr>
          <a:lstStyle/>
          <a:p>
            <a:r>
              <a:rPr lang="en-US" altLang="ja-JP" sz="4800" dirty="0"/>
              <a:t>4</a:t>
            </a:r>
            <a:r>
              <a:rPr lang="ja-JP" altLang="en-US" sz="4800" dirty="0"/>
              <a:t>：</a:t>
            </a:r>
            <a:r>
              <a:rPr lang="en-US" altLang="ja-JP" sz="4800" dirty="0"/>
              <a:t>9</a:t>
            </a:r>
            <a:endParaRPr lang="ja-JP" altLang="en-US" sz="4800" dirty="0"/>
          </a:p>
        </p:txBody>
      </p:sp>
      <p:sp>
        <p:nvSpPr>
          <p:cNvPr id="83" name="テキスト ボックス 82">
            <a:extLst>
              <a:ext uri="{FF2B5EF4-FFF2-40B4-BE49-F238E27FC236}">
                <a16:creationId xmlns:a16="http://schemas.microsoft.com/office/drawing/2014/main" id="{3B7A4477-2FDB-4A75-9D49-F828B4B6BCEF}"/>
              </a:ext>
            </a:extLst>
          </p:cNvPr>
          <p:cNvSpPr txBox="1"/>
          <p:nvPr/>
        </p:nvSpPr>
        <p:spPr>
          <a:xfrm>
            <a:off x="4678633" y="3861662"/>
            <a:ext cx="2543726" cy="830997"/>
          </a:xfrm>
          <a:prstGeom prst="rect">
            <a:avLst/>
          </a:prstGeom>
          <a:noFill/>
        </p:spPr>
        <p:txBody>
          <a:bodyPr wrap="square">
            <a:spAutoFit/>
          </a:bodyPr>
          <a:lstStyle/>
          <a:p>
            <a:r>
              <a:rPr lang="en-US" altLang="ja-JP" sz="4800" dirty="0">
                <a:latin typeface="Brush Script Std" panose="03060802040607070404" pitchFamily="66" charset="0"/>
              </a:rPr>
              <a:t>X </a:t>
            </a:r>
            <a:r>
              <a:rPr lang="ja-JP" altLang="en-US" sz="4800" dirty="0"/>
              <a:t>：</a:t>
            </a:r>
            <a:r>
              <a:rPr lang="en-US" altLang="ja-JP" sz="4800" dirty="0">
                <a:latin typeface="ＭＳ Ｐゴシック" panose="020B0600070205080204" pitchFamily="50" charset="-128"/>
                <a:ea typeface="ＭＳ Ｐゴシック" panose="020B0600070205080204" pitchFamily="50" charset="-128"/>
              </a:rPr>
              <a:t>45</a:t>
            </a:r>
            <a:endParaRPr lang="ja-JP" altLang="en-US" sz="4800" dirty="0">
              <a:latin typeface="Brush Script Std" panose="03060802040607070404" pitchFamily="66" charset="0"/>
            </a:endParaRPr>
          </a:p>
        </p:txBody>
      </p:sp>
      <p:sp>
        <p:nvSpPr>
          <p:cNvPr id="84" name="テキスト ボックス 83">
            <a:extLst>
              <a:ext uri="{FF2B5EF4-FFF2-40B4-BE49-F238E27FC236}">
                <a16:creationId xmlns:a16="http://schemas.microsoft.com/office/drawing/2014/main" id="{6842B06E-48BC-40C2-9E4E-9EB6B22F483A}"/>
              </a:ext>
            </a:extLst>
          </p:cNvPr>
          <p:cNvSpPr txBox="1"/>
          <p:nvPr/>
        </p:nvSpPr>
        <p:spPr>
          <a:xfrm>
            <a:off x="4011461" y="3876342"/>
            <a:ext cx="727501" cy="830997"/>
          </a:xfrm>
          <a:prstGeom prst="rect">
            <a:avLst/>
          </a:prstGeom>
          <a:noFill/>
        </p:spPr>
        <p:txBody>
          <a:bodyPr wrap="square">
            <a:spAutoFit/>
          </a:bodyPr>
          <a:lstStyle/>
          <a:p>
            <a:r>
              <a:rPr lang="ja-JP" altLang="en-US" sz="4800" dirty="0"/>
              <a:t>＝</a:t>
            </a:r>
          </a:p>
        </p:txBody>
      </p:sp>
      <p:sp>
        <p:nvSpPr>
          <p:cNvPr id="85" name="テキスト ボックス 84">
            <a:extLst>
              <a:ext uri="{FF2B5EF4-FFF2-40B4-BE49-F238E27FC236}">
                <a16:creationId xmlns:a16="http://schemas.microsoft.com/office/drawing/2014/main" id="{ADC43F8D-C86A-43E3-BF1D-DBAC5F4198E8}"/>
              </a:ext>
            </a:extLst>
          </p:cNvPr>
          <p:cNvSpPr txBox="1"/>
          <p:nvPr/>
        </p:nvSpPr>
        <p:spPr>
          <a:xfrm>
            <a:off x="2114492" y="5424092"/>
            <a:ext cx="2950031" cy="830997"/>
          </a:xfrm>
          <a:prstGeom prst="rect">
            <a:avLst/>
          </a:prstGeom>
          <a:noFill/>
        </p:spPr>
        <p:txBody>
          <a:bodyPr wrap="square">
            <a:spAutoFit/>
          </a:bodyPr>
          <a:lstStyle/>
          <a:p>
            <a:r>
              <a:rPr lang="en-US" altLang="ja-JP" sz="4800" dirty="0"/>
              <a:t>30</a:t>
            </a:r>
            <a:r>
              <a:rPr lang="ja-JP" altLang="en-US" sz="4800" dirty="0"/>
              <a:t>：</a:t>
            </a:r>
            <a:r>
              <a:rPr lang="en-US" altLang="ja-JP" sz="4800" dirty="0"/>
              <a:t>50</a:t>
            </a:r>
            <a:r>
              <a:rPr lang="ja-JP" altLang="en-US" sz="4800" dirty="0"/>
              <a:t>＝</a:t>
            </a:r>
          </a:p>
        </p:txBody>
      </p:sp>
      <p:sp>
        <p:nvSpPr>
          <p:cNvPr id="86" name="テキスト ボックス 85">
            <a:extLst>
              <a:ext uri="{FF2B5EF4-FFF2-40B4-BE49-F238E27FC236}">
                <a16:creationId xmlns:a16="http://schemas.microsoft.com/office/drawing/2014/main" id="{05387609-C974-4969-B83A-872BD80AF1E9}"/>
              </a:ext>
            </a:extLst>
          </p:cNvPr>
          <p:cNvSpPr txBox="1"/>
          <p:nvPr/>
        </p:nvSpPr>
        <p:spPr>
          <a:xfrm>
            <a:off x="8656703" y="3876342"/>
            <a:ext cx="1040753" cy="830997"/>
          </a:xfrm>
          <a:prstGeom prst="rect">
            <a:avLst/>
          </a:prstGeom>
          <a:noFill/>
        </p:spPr>
        <p:txBody>
          <a:bodyPr wrap="square">
            <a:spAutoFit/>
          </a:bodyPr>
          <a:lstStyle/>
          <a:p>
            <a:r>
              <a:rPr lang="en-US" altLang="ja-JP" sz="4800" dirty="0"/>
              <a:t>20</a:t>
            </a:r>
            <a:endParaRPr lang="ja-JP" altLang="en-US" sz="4800" dirty="0"/>
          </a:p>
        </p:txBody>
      </p:sp>
      <p:sp>
        <p:nvSpPr>
          <p:cNvPr id="87" name="テキスト ボックス 86">
            <a:extLst>
              <a:ext uri="{FF2B5EF4-FFF2-40B4-BE49-F238E27FC236}">
                <a16:creationId xmlns:a16="http://schemas.microsoft.com/office/drawing/2014/main" id="{6B5359AE-E815-43A8-A024-2CC60C92BA77}"/>
              </a:ext>
            </a:extLst>
          </p:cNvPr>
          <p:cNvSpPr txBox="1"/>
          <p:nvPr/>
        </p:nvSpPr>
        <p:spPr>
          <a:xfrm>
            <a:off x="4738962" y="5409412"/>
            <a:ext cx="1886412" cy="830997"/>
          </a:xfrm>
          <a:prstGeom prst="rect">
            <a:avLst/>
          </a:prstGeom>
          <a:noFill/>
        </p:spPr>
        <p:txBody>
          <a:bodyPr wrap="square">
            <a:spAutoFit/>
          </a:bodyPr>
          <a:lstStyle/>
          <a:p>
            <a:r>
              <a:rPr lang="en-US" altLang="ja-JP" sz="4800" dirty="0"/>
              <a:t>3</a:t>
            </a:r>
            <a:r>
              <a:rPr lang="ja-JP" altLang="en-US" sz="4800" dirty="0"/>
              <a:t>：</a:t>
            </a:r>
            <a:r>
              <a:rPr lang="en-US" altLang="ja-JP" sz="4800" dirty="0">
                <a:latin typeface="Brush Script Std" panose="03060802040607070404" pitchFamily="66" charset="0"/>
              </a:rPr>
              <a:t>X</a:t>
            </a:r>
            <a:endParaRPr lang="ja-JP" altLang="en-US" sz="4800" dirty="0">
              <a:latin typeface="Brush Script Std" panose="03060802040607070404" pitchFamily="66" charset="0"/>
            </a:endParaRPr>
          </a:p>
        </p:txBody>
      </p:sp>
      <p:sp>
        <p:nvSpPr>
          <p:cNvPr id="88" name="テキスト ボックス 87">
            <a:extLst>
              <a:ext uri="{FF2B5EF4-FFF2-40B4-BE49-F238E27FC236}">
                <a16:creationId xmlns:a16="http://schemas.microsoft.com/office/drawing/2014/main" id="{5DB69D03-652F-49CC-91B8-5638772F74D5}"/>
              </a:ext>
            </a:extLst>
          </p:cNvPr>
          <p:cNvSpPr txBox="1"/>
          <p:nvPr/>
        </p:nvSpPr>
        <p:spPr>
          <a:xfrm>
            <a:off x="7724150" y="3891022"/>
            <a:ext cx="1365464" cy="830997"/>
          </a:xfrm>
          <a:prstGeom prst="rect">
            <a:avLst/>
          </a:prstGeom>
          <a:noFill/>
        </p:spPr>
        <p:txBody>
          <a:bodyPr wrap="square">
            <a:spAutoFit/>
          </a:bodyPr>
          <a:lstStyle/>
          <a:p>
            <a:r>
              <a:rPr lang="en-US" altLang="ja-JP" sz="4800" dirty="0">
                <a:latin typeface="Brush Script Std" panose="03060802040607070404" pitchFamily="66" charset="0"/>
              </a:rPr>
              <a:t>X</a:t>
            </a:r>
            <a:r>
              <a:rPr lang="ja-JP" altLang="en-US" sz="4800" dirty="0">
                <a:latin typeface="Brush Script Std" panose="03060802040607070404" pitchFamily="66" charset="0"/>
              </a:rPr>
              <a:t>＝</a:t>
            </a:r>
          </a:p>
        </p:txBody>
      </p:sp>
      <p:sp>
        <p:nvSpPr>
          <p:cNvPr id="89" name="テキスト ボックス 88">
            <a:extLst>
              <a:ext uri="{FF2B5EF4-FFF2-40B4-BE49-F238E27FC236}">
                <a16:creationId xmlns:a16="http://schemas.microsoft.com/office/drawing/2014/main" id="{2F669179-64BA-4501-B3DB-2DD76FDF7961}"/>
              </a:ext>
            </a:extLst>
          </p:cNvPr>
          <p:cNvSpPr txBox="1"/>
          <p:nvPr/>
        </p:nvSpPr>
        <p:spPr>
          <a:xfrm>
            <a:off x="8694301" y="5394732"/>
            <a:ext cx="1040753" cy="830997"/>
          </a:xfrm>
          <a:prstGeom prst="rect">
            <a:avLst/>
          </a:prstGeom>
          <a:noFill/>
        </p:spPr>
        <p:txBody>
          <a:bodyPr wrap="square">
            <a:spAutoFit/>
          </a:bodyPr>
          <a:lstStyle/>
          <a:p>
            <a:r>
              <a:rPr lang="en-US" altLang="ja-JP" sz="4800" dirty="0"/>
              <a:t>5</a:t>
            </a:r>
            <a:endParaRPr lang="ja-JP" altLang="en-US" sz="4800" dirty="0"/>
          </a:p>
        </p:txBody>
      </p:sp>
      <p:sp>
        <p:nvSpPr>
          <p:cNvPr id="90" name="テキスト ボックス 89">
            <a:extLst>
              <a:ext uri="{FF2B5EF4-FFF2-40B4-BE49-F238E27FC236}">
                <a16:creationId xmlns:a16="http://schemas.microsoft.com/office/drawing/2014/main" id="{B881BC6C-2D12-4630-B85E-37BC1D5D424C}"/>
              </a:ext>
            </a:extLst>
          </p:cNvPr>
          <p:cNvSpPr txBox="1"/>
          <p:nvPr/>
        </p:nvSpPr>
        <p:spPr>
          <a:xfrm>
            <a:off x="7761748" y="5409412"/>
            <a:ext cx="1365464" cy="830997"/>
          </a:xfrm>
          <a:prstGeom prst="rect">
            <a:avLst/>
          </a:prstGeom>
          <a:noFill/>
        </p:spPr>
        <p:txBody>
          <a:bodyPr wrap="square">
            <a:spAutoFit/>
          </a:bodyPr>
          <a:lstStyle/>
          <a:p>
            <a:r>
              <a:rPr lang="en-US" altLang="ja-JP" sz="4800" dirty="0">
                <a:latin typeface="Brush Script Std" panose="03060802040607070404" pitchFamily="66" charset="0"/>
              </a:rPr>
              <a:t>X</a:t>
            </a:r>
            <a:r>
              <a:rPr lang="ja-JP" altLang="en-US" sz="4800" dirty="0">
                <a:latin typeface="Brush Script Std" panose="03060802040607070404" pitchFamily="66" charset="0"/>
              </a:rPr>
              <a:t>＝</a:t>
            </a:r>
          </a:p>
        </p:txBody>
      </p:sp>
      <p:sp>
        <p:nvSpPr>
          <p:cNvPr id="91" name="テキスト ボックス 90">
            <a:extLst>
              <a:ext uri="{FF2B5EF4-FFF2-40B4-BE49-F238E27FC236}">
                <a16:creationId xmlns:a16="http://schemas.microsoft.com/office/drawing/2014/main" id="{E701C6AC-BDA5-4933-BD29-159EC11FE8D0}"/>
              </a:ext>
            </a:extLst>
          </p:cNvPr>
          <p:cNvSpPr txBox="1"/>
          <p:nvPr/>
        </p:nvSpPr>
        <p:spPr>
          <a:xfrm>
            <a:off x="3615705" y="1157381"/>
            <a:ext cx="1704291" cy="830997"/>
          </a:xfrm>
          <a:prstGeom prst="rect">
            <a:avLst/>
          </a:prstGeom>
          <a:noFill/>
        </p:spPr>
        <p:txBody>
          <a:bodyPr wrap="square">
            <a:spAutoFit/>
          </a:bodyPr>
          <a:lstStyle/>
          <a:p>
            <a:r>
              <a:rPr lang="en-US" altLang="ja-JP" sz="4800" b="1" dirty="0"/>
              <a:t>×3</a:t>
            </a:r>
            <a:endParaRPr lang="ja-JP" altLang="en-US" sz="4800" b="1" dirty="0"/>
          </a:p>
        </p:txBody>
      </p:sp>
      <p:sp>
        <p:nvSpPr>
          <p:cNvPr id="92" name="テキスト ボックス 91">
            <a:extLst>
              <a:ext uri="{FF2B5EF4-FFF2-40B4-BE49-F238E27FC236}">
                <a16:creationId xmlns:a16="http://schemas.microsoft.com/office/drawing/2014/main" id="{B94D9198-EE19-4A02-A505-39C16717582F}"/>
              </a:ext>
            </a:extLst>
          </p:cNvPr>
          <p:cNvSpPr txBox="1"/>
          <p:nvPr/>
        </p:nvSpPr>
        <p:spPr>
          <a:xfrm>
            <a:off x="3664153" y="2853344"/>
            <a:ext cx="1704291" cy="830997"/>
          </a:xfrm>
          <a:prstGeom prst="rect">
            <a:avLst/>
          </a:prstGeom>
          <a:noFill/>
        </p:spPr>
        <p:txBody>
          <a:bodyPr wrap="square">
            <a:spAutoFit/>
          </a:bodyPr>
          <a:lstStyle/>
          <a:p>
            <a:r>
              <a:rPr lang="en-US" altLang="ja-JP" sz="4800" b="1" dirty="0"/>
              <a:t>÷4</a:t>
            </a:r>
            <a:endParaRPr lang="ja-JP" altLang="en-US" sz="4800" b="1" dirty="0"/>
          </a:p>
        </p:txBody>
      </p:sp>
      <p:sp>
        <p:nvSpPr>
          <p:cNvPr id="93" name="テキスト ボックス 92">
            <a:extLst>
              <a:ext uri="{FF2B5EF4-FFF2-40B4-BE49-F238E27FC236}">
                <a16:creationId xmlns:a16="http://schemas.microsoft.com/office/drawing/2014/main" id="{9E14BD47-A99D-47D1-95A2-26A414FEF56F}"/>
              </a:ext>
            </a:extLst>
          </p:cNvPr>
          <p:cNvSpPr txBox="1"/>
          <p:nvPr/>
        </p:nvSpPr>
        <p:spPr>
          <a:xfrm>
            <a:off x="3644584" y="4397220"/>
            <a:ext cx="1704291" cy="830997"/>
          </a:xfrm>
          <a:prstGeom prst="rect">
            <a:avLst/>
          </a:prstGeom>
          <a:noFill/>
        </p:spPr>
        <p:txBody>
          <a:bodyPr wrap="square">
            <a:spAutoFit/>
          </a:bodyPr>
          <a:lstStyle/>
          <a:p>
            <a:r>
              <a:rPr lang="en-US" altLang="ja-JP" sz="4800" b="1" dirty="0"/>
              <a:t>×5</a:t>
            </a:r>
            <a:endParaRPr lang="ja-JP" altLang="en-US" sz="4800" b="1" dirty="0"/>
          </a:p>
        </p:txBody>
      </p:sp>
      <p:sp>
        <p:nvSpPr>
          <p:cNvPr id="94" name="テキスト ボックス 93">
            <a:extLst>
              <a:ext uri="{FF2B5EF4-FFF2-40B4-BE49-F238E27FC236}">
                <a16:creationId xmlns:a16="http://schemas.microsoft.com/office/drawing/2014/main" id="{306ED139-0EBD-4AFD-B395-52718AA69CCF}"/>
              </a:ext>
            </a:extLst>
          </p:cNvPr>
          <p:cNvSpPr txBox="1"/>
          <p:nvPr/>
        </p:nvSpPr>
        <p:spPr>
          <a:xfrm>
            <a:off x="3644583" y="5991073"/>
            <a:ext cx="1704291" cy="830997"/>
          </a:xfrm>
          <a:prstGeom prst="rect">
            <a:avLst/>
          </a:prstGeom>
          <a:noFill/>
        </p:spPr>
        <p:txBody>
          <a:bodyPr wrap="square">
            <a:spAutoFit/>
          </a:bodyPr>
          <a:lstStyle/>
          <a:p>
            <a:r>
              <a:rPr lang="en-US" altLang="ja-JP" sz="4800" b="1" dirty="0"/>
              <a:t>÷10</a:t>
            </a:r>
            <a:endParaRPr lang="ja-JP" altLang="en-US" sz="4800" b="1" dirty="0"/>
          </a:p>
        </p:txBody>
      </p:sp>
    </p:spTree>
    <p:extLst>
      <p:ext uri="{BB962C8B-B14F-4D97-AF65-F5344CB8AC3E}">
        <p14:creationId xmlns:p14="http://schemas.microsoft.com/office/powerpoint/2010/main" val="4120365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8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7"/>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9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9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65" grpId="0"/>
      <p:bldP spid="67" grpId="0"/>
      <p:bldP spid="68" grpId="0"/>
      <p:bldP spid="72" grpId="0"/>
      <p:bldP spid="73" grpId="0"/>
      <p:bldP spid="74" grpId="0"/>
      <p:bldP spid="75" grpId="0"/>
      <p:bldP spid="76" grpId="0"/>
      <p:bldP spid="77" grpId="0"/>
      <p:bldP spid="82" grpId="0"/>
      <p:bldP spid="83" grpId="0"/>
      <p:bldP spid="84" grpId="0"/>
      <p:bldP spid="85" grpId="0"/>
      <p:bldP spid="86" grpId="0"/>
      <p:bldP spid="87" grpId="0"/>
      <p:bldP spid="88" grpId="0"/>
      <p:bldP spid="89" grpId="0"/>
      <p:bldP spid="90" grpId="0"/>
      <p:bldP spid="91" grpId="0"/>
      <p:bldP spid="92" grpId="0"/>
      <p:bldP spid="93" grpId="0"/>
      <p:bldP spid="9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70" name="テキスト ボックス 69">
            <a:extLst>
              <a:ext uri="{FF2B5EF4-FFF2-40B4-BE49-F238E27FC236}">
                <a16:creationId xmlns:a16="http://schemas.microsoft.com/office/drawing/2014/main" id="{D70D7AD0-F5FE-4EDC-B314-C73369E775F5}"/>
              </a:ext>
            </a:extLst>
          </p:cNvPr>
          <p:cNvSpPr txBox="1"/>
          <p:nvPr/>
        </p:nvSpPr>
        <p:spPr>
          <a:xfrm>
            <a:off x="571509" y="3591597"/>
            <a:ext cx="2051157" cy="830997"/>
          </a:xfrm>
          <a:prstGeom prst="rect">
            <a:avLst/>
          </a:prstGeom>
          <a:noFill/>
        </p:spPr>
        <p:txBody>
          <a:bodyPr wrap="square">
            <a:spAutoFit/>
          </a:bodyPr>
          <a:lstStyle/>
          <a:p>
            <a:r>
              <a:rPr lang="en-US" altLang="ja-JP" sz="4800" dirty="0"/>
              <a:t>8</a:t>
            </a:r>
            <a:r>
              <a:rPr lang="ja-JP" altLang="en-US" sz="4800" dirty="0"/>
              <a:t>：</a:t>
            </a:r>
            <a:r>
              <a:rPr lang="en-US" altLang="ja-JP" sz="4800" dirty="0"/>
              <a:t>12</a:t>
            </a:r>
            <a:endParaRPr lang="ja-JP" altLang="en-US" sz="4800" dirty="0"/>
          </a:p>
        </p:txBody>
      </p:sp>
      <p:sp>
        <p:nvSpPr>
          <p:cNvPr id="71" name="テキスト ボックス 70">
            <a:extLst>
              <a:ext uri="{FF2B5EF4-FFF2-40B4-BE49-F238E27FC236}">
                <a16:creationId xmlns:a16="http://schemas.microsoft.com/office/drawing/2014/main" id="{4D0B8523-6C92-4AA6-BA96-C032304DD595}"/>
              </a:ext>
            </a:extLst>
          </p:cNvPr>
          <p:cNvSpPr txBox="1"/>
          <p:nvPr/>
        </p:nvSpPr>
        <p:spPr>
          <a:xfrm>
            <a:off x="3737947" y="3591595"/>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72" name="テキスト ボックス 71">
            <a:extLst>
              <a:ext uri="{FF2B5EF4-FFF2-40B4-BE49-F238E27FC236}">
                <a16:creationId xmlns:a16="http://schemas.microsoft.com/office/drawing/2014/main" id="{46AB3585-5F1C-4780-9043-AADF39C4C3BF}"/>
              </a:ext>
            </a:extLst>
          </p:cNvPr>
          <p:cNvSpPr txBox="1"/>
          <p:nvPr/>
        </p:nvSpPr>
        <p:spPr>
          <a:xfrm>
            <a:off x="2562837" y="3591596"/>
            <a:ext cx="727501" cy="830997"/>
          </a:xfrm>
          <a:prstGeom prst="rect">
            <a:avLst/>
          </a:prstGeom>
          <a:noFill/>
        </p:spPr>
        <p:txBody>
          <a:bodyPr wrap="square">
            <a:spAutoFit/>
          </a:bodyPr>
          <a:lstStyle/>
          <a:p>
            <a:r>
              <a:rPr lang="ja-JP" altLang="en-US" sz="4800" dirty="0"/>
              <a:t>＝</a:t>
            </a: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sp>
        <p:nvSpPr>
          <p:cNvPr id="105" name="四角形: 角を丸くする 104">
            <a:extLst>
              <a:ext uri="{FF2B5EF4-FFF2-40B4-BE49-F238E27FC236}">
                <a16:creationId xmlns:a16="http://schemas.microsoft.com/office/drawing/2014/main" id="{41964810-7B5D-4132-A18D-77E34295C2E3}"/>
              </a:ext>
            </a:extLst>
          </p:cNvPr>
          <p:cNvSpPr/>
          <p:nvPr/>
        </p:nvSpPr>
        <p:spPr>
          <a:xfrm>
            <a:off x="3240220" y="349926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四角形: 角を丸くする 106">
            <a:extLst>
              <a:ext uri="{FF2B5EF4-FFF2-40B4-BE49-F238E27FC236}">
                <a16:creationId xmlns:a16="http://schemas.microsoft.com/office/drawing/2014/main" id="{D0EFE26C-BB84-4C8C-A79F-1E3A2E9AFC8F}"/>
              </a:ext>
            </a:extLst>
          </p:cNvPr>
          <p:cNvSpPr/>
          <p:nvPr/>
        </p:nvSpPr>
        <p:spPr>
          <a:xfrm>
            <a:off x="4342818" y="349232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C5D4CD14-A6E1-44A4-9EF6-634536EF1C64}"/>
              </a:ext>
            </a:extLst>
          </p:cNvPr>
          <p:cNvSpPr txBox="1"/>
          <p:nvPr/>
        </p:nvSpPr>
        <p:spPr>
          <a:xfrm>
            <a:off x="1731909" y="4308466"/>
            <a:ext cx="1090303" cy="707886"/>
          </a:xfrm>
          <a:prstGeom prst="rect">
            <a:avLst/>
          </a:prstGeom>
          <a:noFill/>
        </p:spPr>
        <p:txBody>
          <a:bodyPr wrap="square">
            <a:spAutoFit/>
          </a:bodyPr>
          <a:lstStyle/>
          <a:p>
            <a:r>
              <a:rPr lang="en-US" altLang="ja-JP" sz="4000" b="1" dirty="0"/>
              <a:t>÷4</a:t>
            </a:r>
            <a:endParaRPr lang="ja-JP" altLang="en-US" sz="4000" b="1" dirty="0"/>
          </a:p>
        </p:txBody>
      </p:sp>
      <p:sp>
        <p:nvSpPr>
          <p:cNvPr id="130" name="テキスト ボックス 129">
            <a:extLst>
              <a:ext uri="{FF2B5EF4-FFF2-40B4-BE49-F238E27FC236}">
                <a16:creationId xmlns:a16="http://schemas.microsoft.com/office/drawing/2014/main" id="{AFFAC1D8-A2A2-4D04-9151-214FEE787CD8}"/>
              </a:ext>
            </a:extLst>
          </p:cNvPr>
          <p:cNvSpPr txBox="1"/>
          <p:nvPr/>
        </p:nvSpPr>
        <p:spPr>
          <a:xfrm>
            <a:off x="601158" y="1296747"/>
            <a:ext cx="5792369" cy="769441"/>
          </a:xfrm>
          <a:prstGeom prst="rect">
            <a:avLst/>
          </a:prstGeom>
          <a:noFill/>
        </p:spPr>
        <p:txBody>
          <a:bodyPr wrap="square">
            <a:spAutoFit/>
          </a:bodyPr>
          <a:lstStyle/>
          <a:p>
            <a:r>
              <a:rPr lang="ja-JP" altLang="en-US" sz="4400" b="0" i="0" dirty="0">
                <a:solidFill>
                  <a:srgbClr val="454545"/>
                </a:solidFill>
                <a:effectLst/>
                <a:latin typeface="“Lucida Grande”"/>
              </a:rPr>
              <a:t>どちらも整数なので</a:t>
            </a:r>
            <a:endParaRPr lang="ja-JP" altLang="en-US" sz="3200" dirty="0"/>
          </a:p>
        </p:txBody>
      </p:sp>
      <p:sp>
        <p:nvSpPr>
          <p:cNvPr id="131" name="テキスト ボックス 130">
            <a:extLst>
              <a:ext uri="{FF2B5EF4-FFF2-40B4-BE49-F238E27FC236}">
                <a16:creationId xmlns:a16="http://schemas.microsoft.com/office/drawing/2014/main" id="{C840DF71-8980-477A-B3B7-64664DAA2279}"/>
              </a:ext>
            </a:extLst>
          </p:cNvPr>
          <p:cNvSpPr txBox="1"/>
          <p:nvPr/>
        </p:nvSpPr>
        <p:spPr>
          <a:xfrm>
            <a:off x="2716864" y="2054891"/>
            <a:ext cx="7870420" cy="769441"/>
          </a:xfrm>
          <a:prstGeom prst="rect">
            <a:avLst/>
          </a:prstGeom>
          <a:noFill/>
        </p:spPr>
        <p:txBody>
          <a:bodyPr wrap="square">
            <a:spAutoFit/>
          </a:bodyPr>
          <a:lstStyle/>
          <a:p>
            <a:r>
              <a:rPr lang="ja-JP" altLang="en-US" sz="4400" b="0" i="0" dirty="0">
                <a:solidFill>
                  <a:srgbClr val="454545"/>
                </a:solidFill>
                <a:effectLst/>
                <a:latin typeface="“Lucida Grande”"/>
              </a:rPr>
              <a:t>どちらも同じ数で割ればいい</a:t>
            </a:r>
            <a:endParaRPr lang="ja-JP" altLang="en-US" sz="3200" dirty="0"/>
          </a:p>
        </p:txBody>
      </p:sp>
      <p:sp>
        <p:nvSpPr>
          <p:cNvPr id="133" name="テキスト ボックス 132">
            <a:extLst>
              <a:ext uri="{FF2B5EF4-FFF2-40B4-BE49-F238E27FC236}">
                <a16:creationId xmlns:a16="http://schemas.microsoft.com/office/drawing/2014/main" id="{D08D8F75-003D-4853-8E68-051BD79F7A51}"/>
              </a:ext>
            </a:extLst>
          </p:cNvPr>
          <p:cNvSpPr txBox="1"/>
          <p:nvPr/>
        </p:nvSpPr>
        <p:spPr>
          <a:xfrm>
            <a:off x="166180" y="2835535"/>
            <a:ext cx="1005525" cy="830997"/>
          </a:xfrm>
          <a:prstGeom prst="rect">
            <a:avLst/>
          </a:prstGeom>
          <a:noFill/>
        </p:spPr>
        <p:txBody>
          <a:bodyPr wrap="square">
            <a:spAutoFit/>
          </a:bodyPr>
          <a:lstStyle/>
          <a:p>
            <a:r>
              <a:rPr lang="ja-JP" altLang="en-US" sz="4800" b="1" dirty="0"/>
              <a:t>①</a:t>
            </a:r>
          </a:p>
        </p:txBody>
      </p:sp>
      <p:sp>
        <p:nvSpPr>
          <p:cNvPr id="145" name="テキスト ボックス 144">
            <a:extLst>
              <a:ext uri="{FF2B5EF4-FFF2-40B4-BE49-F238E27FC236}">
                <a16:creationId xmlns:a16="http://schemas.microsoft.com/office/drawing/2014/main" id="{F69B3427-E430-4F52-838D-C4ADD06AF643}"/>
              </a:ext>
            </a:extLst>
          </p:cNvPr>
          <p:cNvSpPr txBox="1"/>
          <p:nvPr/>
        </p:nvSpPr>
        <p:spPr>
          <a:xfrm>
            <a:off x="8838450" y="5532355"/>
            <a:ext cx="996004" cy="707886"/>
          </a:xfrm>
          <a:prstGeom prst="rect">
            <a:avLst/>
          </a:prstGeom>
          <a:noFill/>
        </p:spPr>
        <p:txBody>
          <a:bodyPr wrap="square">
            <a:spAutoFit/>
          </a:bodyPr>
          <a:lstStyle/>
          <a:p>
            <a:r>
              <a:rPr lang="en-US" altLang="ja-JP" sz="4000" b="1" dirty="0"/>
              <a:t>÷2</a:t>
            </a:r>
            <a:endParaRPr lang="ja-JP" altLang="en-US" sz="4000" b="1" dirty="0"/>
          </a:p>
        </p:txBody>
      </p:sp>
      <p:sp>
        <p:nvSpPr>
          <p:cNvPr id="146" name="テキスト ボックス 145">
            <a:extLst>
              <a:ext uri="{FF2B5EF4-FFF2-40B4-BE49-F238E27FC236}">
                <a16:creationId xmlns:a16="http://schemas.microsoft.com/office/drawing/2014/main" id="{D1C98DF9-8606-440E-9924-7B5E3C575D7C}"/>
              </a:ext>
            </a:extLst>
          </p:cNvPr>
          <p:cNvSpPr txBox="1"/>
          <p:nvPr/>
        </p:nvSpPr>
        <p:spPr>
          <a:xfrm>
            <a:off x="5949884" y="3316382"/>
            <a:ext cx="4920671" cy="1200329"/>
          </a:xfrm>
          <a:prstGeom prst="rect">
            <a:avLst/>
          </a:prstGeom>
          <a:noFill/>
        </p:spPr>
        <p:txBody>
          <a:bodyPr wrap="square">
            <a:spAutoFit/>
          </a:bodyPr>
          <a:lstStyle/>
          <a:p>
            <a:r>
              <a:rPr lang="ja-JP" altLang="en-US" sz="3600" b="0" i="0" dirty="0">
                <a:solidFill>
                  <a:srgbClr val="454545"/>
                </a:solidFill>
                <a:effectLst/>
                <a:latin typeface="“Lucida Grande”"/>
              </a:rPr>
              <a:t>最大公約数の４がみつからないときは</a:t>
            </a:r>
            <a:endParaRPr lang="ja-JP" altLang="en-US" sz="2400" dirty="0"/>
          </a:p>
        </p:txBody>
      </p:sp>
      <p:sp>
        <p:nvSpPr>
          <p:cNvPr id="147" name="テキスト ボックス 146">
            <a:extLst>
              <a:ext uri="{FF2B5EF4-FFF2-40B4-BE49-F238E27FC236}">
                <a16:creationId xmlns:a16="http://schemas.microsoft.com/office/drawing/2014/main" id="{91A13A7F-DB28-43D2-8079-A86875363E75}"/>
              </a:ext>
            </a:extLst>
          </p:cNvPr>
          <p:cNvSpPr txBox="1"/>
          <p:nvPr/>
        </p:nvSpPr>
        <p:spPr>
          <a:xfrm>
            <a:off x="9503942" y="4892939"/>
            <a:ext cx="2359893" cy="830997"/>
          </a:xfrm>
          <a:prstGeom prst="rect">
            <a:avLst/>
          </a:prstGeom>
          <a:noFill/>
        </p:spPr>
        <p:txBody>
          <a:bodyPr wrap="square">
            <a:spAutoFit/>
          </a:bodyPr>
          <a:lstStyle/>
          <a:p>
            <a:r>
              <a:rPr lang="ja-JP" altLang="en-US" sz="4800" dirty="0"/>
              <a:t>＝</a:t>
            </a:r>
            <a:r>
              <a:rPr lang="en-US" altLang="ja-JP" sz="4800" dirty="0"/>
              <a:t>2</a:t>
            </a:r>
            <a:r>
              <a:rPr lang="ja-JP" altLang="en-US" sz="4800" dirty="0"/>
              <a:t>：</a:t>
            </a:r>
            <a:r>
              <a:rPr lang="en-US" altLang="ja-JP" sz="4800" dirty="0"/>
              <a:t>3</a:t>
            </a:r>
            <a:endParaRPr lang="ja-JP" altLang="en-US" sz="4800" dirty="0"/>
          </a:p>
        </p:txBody>
      </p:sp>
      <p:sp>
        <p:nvSpPr>
          <p:cNvPr id="148" name="テキスト ボックス 147">
            <a:extLst>
              <a:ext uri="{FF2B5EF4-FFF2-40B4-BE49-F238E27FC236}">
                <a16:creationId xmlns:a16="http://schemas.microsoft.com/office/drawing/2014/main" id="{E9E32CB5-68D6-46F2-9B20-72A306DE6C76}"/>
              </a:ext>
            </a:extLst>
          </p:cNvPr>
          <p:cNvSpPr txBox="1"/>
          <p:nvPr/>
        </p:nvSpPr>
        <p:spPr>
          <a:xfrm>
            <a:off x="10128155" y="5966274"/>
            <a:ext cx="1484800" cy="707886"/>
          </a:xfrm>
          <a:prstGeom prst="rect">
            <a:avLst/>
          </a:prstGeom>
          <a:noFill/>
        </p:spPr>
        <p:txBody>
          <a:bodyPr wrap="square">
            <a:spAutoFit/>
          </a:bodyPr>
          <a:lstStyle/>
          <a:p>
            <a:r>
              <a:rPr lang="ja-JP" altLang="en-US" sz="4000" b="0" i="0" dirty="0">
                <a:solidFill>
                  <a:srgbClr val="454545"/>
                </a:solidFill>
                <a:effectLst/>
                <a:latin typeface="“Lucida Grande”"/>
              </a:rPr>
              <a:t>で</a:t>
            </a:r>
            <a:r>
              <a:rPr lang="en-US" altLang="ja-JP" sz="4000" b="0" i="0" dirty="0">
                <a:solidFill>
                  <a:srgbClr val="454545"/>
                </a:solidFill>
                <a:effectLst/>
                <a:latin typeface="“Lucida Grande”"/>
              </a:rPr>
              <a:t>OK</a:t>
            </a:r>
            <a:endParaRPr lang="ja-JP" altLang="en-US" sz="2800" dirty="0"/>
          </a:p>
        </p:txBody>
      </p:sp>
      <p:sp>
        <p:nvSpPr>
          <p:cNvPr id="149" name="テキスト ボックス 148">
            <a:extLst>
              <a:ext uri="{FF2B5EF4-FFF2-40B4-BE49-F238E27FC236}">
                <a16:creationId xmlns:a16="http://schemas.microsoft.com/office/drawing/2014/main" id="{29820FE9-E2AB-4B63-BEF1-B3E023C83D79}"/>
              </a:ext>
            </a:extLst>
          </p:cNvPr>
          <p:cNvSpPr txBox="1"/>
          <p:nvPr/>
        </p:nvSpPr>
        <p:spPr>
          <a:xfrm>
            <a:off x="3334873" y="3545428"/>
            <a:ext cx="574761" cy="830997"/>
          </a:xfrm>
          <a:prstGeom prst="rect">
            <a:avLst/>
          </a:prstGeom>
          <a:noFill/>
        </p:spPr>
        <p:txBody>
          <a:bodyPr wrap="square">
            <a:spAutoFit/>
          </a:bodyPr>
          <a:lstStyle/>
          <a:p>
            <a:r>
              <a:rPr lang="en-US" altLang="ja-JP" sz="4800" dirty="0"/>
              <a:t>2</a:t>
            </a:r>
            <a:endParaRPr lang="ja-JP" altLang="en-US" sz="4800" dirty="0"/>
          </a:p>
        </p:txBody>
      </p:sp>
      <p:sp>
        <p:nvSpPr>
          <p:cNvPr id="37" name="テキスト ボックス 36">
            <a:extLst>
              <a:ext uri="{FF2B5EF4-FFF2-40B4-BE49-F238E27FC236}">
                <a16:creationId xmlns:a16="http://schemas.microsoft.com/office/drawing/2014/main" id="{002E70F2-64DE-42C9-B326-B058C102C1FA}"/>
              </a:ext>
            </a:extLst>
          </p:cNvPr>
          <p:cNvSpPr txBox="1"/>
          <p:nvPr/>
        </p:nvSpPr>
        <p:spPr>
          <a:xfrm>
            <a:off x="5543355" y="4913867"/>
            <a:ext cx="2051157" cy="830997"/>
          </a:xfrm>
          <a:prstGeom prst="rect">
            <a:avLst/>
          </a:prstGeom>
          <a:noFill/>
        </p:spPr>
        <p:txBody>
          <a:bodyPr wrap="square">
            <a:spAutoFit/>
          </a:bodyPr>
          <a:lstStyle/>
          <a:p>
            <a:r>
              <a:rPr lang="en-US" altLang="ja-JP" sz="4800" dirty="0"/>
              <a:t>8</a:t>
            </a:r>
            <a:r>
              <a:rPr lang="ja-JP" altLang="en-US" sz="4800" dirty="0"/>
              <a:t>：</a:t>
            </a:r>
            <a:r>
              <a:rPr lang="en-US" altLang="ja-JP" sz="4800" dirty="0"/>
              <a:t>12</a:t>
            </a:r>
            <a:endParaRPr lang="ja-JP" altLang="en-US" sz="4800" dirty="0"/>
          </a:p>
        </p:txBody>
      </p:sp>
      <p:sp>
        <p:nvSpPr>
          <p:cNvPr id="40" name="テキスト ボックス 39">
            <a:extLst>
              <a:ext uri="{FF2B5EF4-FFF2-40B4-BE49-F238E27FC236}">
                <a16:creationId xmlns:a16="http://schemas.microsoft.com/office/drawing/2014/main" id="{E1194107-57BD-45E1-9795-256DBFA4B877}"/>
              </a:ext>
            </a:extLst>
          </p:cNvPr>
          <p:cNvSpPr txBox="1"/>
          <p:nvPr/>
        </p:nvSpPr>
        <p:spPr>
          <a:xfrm>
            <a:off x="7215147" y="4959268"/>
            <a:ext cx="2513826" cy="830997"/>
          </a:xfrm>
          <a:prstGeom prst="rect">
            <a:avLst/>
          </a:prstGeom>
          <a:noFill/>
        </p:spPr>
        <p:txBody>
          <a:bodyPr wrap="square">
            <a:spAutoFit/>
          </a:bodyPr>
          <a:lstStyle/>
          <a:p>
            <a:r>
              <a:rPr lang="ja-JP" altLang="en-US" sz="4800" dirty="0"/>
              <a:t>＝ </a:t>
            </a:r>
            <a:r>
              <a:rPr lang="en-US" altLang="ja-JP" sz="4800" dirty="0"/>
              <a:t>4</a:t>
            </a:r>
            <a:r>
              <a:rPr lang="ja-JP" altLang="en-US" sz="4800" dirty="0"/>
              <a:t>：</a:t>
            </a:r>
            <a:r>
              <a:rPr lang="en-US" altLang="ja-JP" sz="4800" dirty="0"/>
              <a:t>6</a:t>
            </a:r>
            <a:endParaRPr lang="ja-JP" altLang="en-US" sz="4800" dirty="0"/>
          </a:p>
        </p:txBody>
      </p:sp>
      <p:sp>
        <p:nvSpPr>
          <p:cNvPr id="41" name="テキスト ボックス 40">
            <a:extLst>
              <a:ext uri="{FF2B5EF4-FFF2-40B4-BE49-F238E27FC236}">
                <a16:creationId xmlns:a16="http://schemas.microsoft.com/office/drawing/2014/main" id="{4626B127-A5B2-4026-8794-625A8501B866}"/>
              </a:ext>
            </a:extLst>
          </p:cNvPr>
          <p:cNvSpPr txBox="1"/>
          <p:nvPr/>
        </p:nvSpPr>
        <p:spPr>
          <a:xfrm>
            <a:off x="6473073" y="5603098"/>
            <a:ext cx="1191587" cy="707886"/>
          </a:xfrm>
          <a:prstGeom prst="rect">
            <a:avLst/>
          </a:prstGeom>
          <a:noFill/>
        </p:spPr>
        <p:txBody>
          <a:bodyPr wrap="square">
            <a:spAutoFit/>
          </a:bodyPr>
          <a:lstStyle/>
          <a:p>
            <a:r>
              <a:rPr lang="en-US" altLang="ja-JP" sz="4000" b="1" dirty="0"/>
              <a:t>÷2</a:t>
            </a:r>
            <a:endParaRPr lang="ja-JP" altLang="en-US" sz="4000" b="1" dirty="0"/>
          </a:p>
        </p:txBody>
      </p:sp>
      <p:sp>
        <p:nvSpPr>
          <p:cNvPr id="42" name="テキスト ボックス 41">
            <a:extLst>
              <a:ext uri="{FF2B5EF4-FFF2-40B4-BE49-F238E27FC236}">
                <a16:creationId xmlns:a16="http://schemas.microsoft.com/office/drawing/2014/main" id="{230F548B-900C-4D44-AF57-030C6FF0555F}"/>
              </a:ext>
            </a:extLst>
          </p:cNvPr>
          <p:cNvSpPr txBox="1"/>
          <p:nvPr/>
        </p:nvSpPr>
        <p:spPr>
          <a:xfrm>
            <a:off x="4431408" y="3545428"/>
            <a:ext cx="622409" cy="830997"/>
          </a:xfrm>
          <a:prstGeom prst="rect">
            <a:avLst/>
          </a:prstGeom>
          <a:noFill/>
        </p:spPr>
        <p:txBody>
          <a:bodyPr wrap="square">
            <a:spAutoFit/>
          </a:bodyPr>
          <a:lstStyle/>
          <a:p>
            <a:r>
              <a:rPr lang="en-US" altLang="ja-JP" sz="4800" dirty="0"/>
              <a:t>3</a:t>
            </a:r>
            <a:endParaRPr lang="ja-JP" altLang="en-US" sz="4800" dirty="0"/>
          </a:p>
        </p:txBody>
      </p:sp>
    </p:spTree>
    <p:extLst>
      <p:ext uri="{BB962C8B-B14F-4D97-AF65-F5344CB8AC3E}">
        <p14:creationId xmlns:p14="http://schemas.microsoft.com/office/powerpoint/2010/main" val="2246280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4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70" grpId="0"/>
      <p:bldP spid="71" grpId="0"/>
      <p:bldP spid="72" grpId="0"/>
      <p:bldP spid="106" grpId="0"/>
      <p:bldP spid="105" grpId="0" animBg="1"/>
      <p:bldP spid="107" grpId="0" animBg="1"/>
      <p:bldP spid="126" grpId="0"/>
      <p:bldP spid="130" grpId="0"/>
      <p:bldP spid="131" grpId="0"/>
      <p:bldP spid="133" grpId="0"/>
      <p:bldP spid="145" grpId="0"/>
      <p:bldP spid="146" grpId="0"/>
      <p:bldP spid="147" grpId="0"/>
      <p:bldP spid="148" grpId="0"/>
      <p:bldP spid="149" grpId="0"/>
      <p:bldP spid="37" grpId="0"/>
      <p:bldP spid="40" grpId="0"/>
      <p:bldP spid="41" grpId="0"/>
      <p:bldP spid="4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76" name="テキスト ボックス 75">
            <a:extLst>
              <a:ext uri="{FF2B5EF4-FFF2-40B4-BE49-F238E27FC236}">
                <a16:creationId xmlns:a16="http://schemas.microsoft.com/office/drawing/2014/main" id="{801DC112-4E32-4306-B223-516CEDB6BCF5}"/>
              </a:ext>
            </a:extLst>
          </p:cNvPr>
          <p:cNvSpPr txBox="1"/>
          <p:nvPr/>
        </p:nvSpPr>
        <p:spPr>
          <a:xfrm>
            <a:off x="1082268" y="3281546"/>
            <a:ext cx="2898065" cy="830997"/>
          </a:xfrm>
          <a:prstGeom prst="rect">
            <a:avLst/>
          </a:prstGeom>
          <a:noFill/>
        </p:spPr>
        <p:txBody>
          <a:bodyPr wrap="square">
            <a:spAutoFit/>
          </a:bodyPr>
          <a:lstStyle/>
          <a:p>
            <a:r>
              <a:rPr lang="en-US" altLang="ja-JP" sz="4800" dirty="0"/>
              <a:t>270</a:t>
            </a:r>
            <a:r>
              <a:rPr lang="ja-JP" altLang="en-US" sz="4800" dirty="0"/>
              <a:t>：</a:t>
            </a:r>
            <a:r>
              <a:rPr lang="en-US" altLang="ja-JP" sz="4800" dirty="0"/>
              <a:t>180</a:t>
            </a:r>
            <a:endParaRPr lang="ja-JP" altLang="en-US" sz="4800" dirty="0"/>
          </a:p>
        </p:txBody>
      </p:sp>
      <p:sp>
        <p:nvSpPr>
          <p:cNvPr id="78" name="テキスト ボックス 77">
            <a:extLst>
              <a:ext uri="{FF2B5EF4-FFF2-40B4-BE49-F238E27FC236}">
                <a16:creationId xmlns:a16="http://schemas.microsoft.com/office/drawing/2014/main" id="{6CC14CF9-44E1-4890-8873-4FED5ABED9DC}"/>
              </a:ext>
            </a:extLst>
          </p:cNvPr>
          <p:cNvSpPr txBox="1"/>
          <p:nvPr/>
        </p:nvSpPr>
        <p:spPr>
          <a:xfrm>
            <a:off x="3920504" y="3281545"/>
            <a:ext cx="727501" cy="830997"/>
          </a:xfrm>
          <a:prstGeom prst="rect">
            <a:avLst/>
          </a:prstGeom>
          <a:noFill/>
        </p:spPr>
        <p:txBody>
          <a:bodyPr wrap="square">
            <a:spAutoFit/>
          </a:bodyPr>
          <a:lstStyle/>
          <a:p>
            <a:r>
              <a:rPr lang="ja-JP" altLang="en-US" sz="4800" dirty="0"/>
              <a:t>＝</a:t>
            </a: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sp>
        <p:nvSpPr>
          <p:cNvPr id="127" name="テキスト ボックス 126">
            <a:extLst>
              <a:ext uri="{FF2B5EF4-FFF2-40B4-BE49-F238E27FC236}">
                <a16:creationId xmlns:a16="http://schemas.microsoft.com/office/drawing/2014/main" id="{0CC072DB-8974-4887-B062-C4EF06A7BFA8}"/>
              </a:ext>
            </a:extLst>
          </p:cNvPr>
          <p:cNvSpPr txBox="1"/>
          <p:nvPr/>
        </p:nvSpPr>
        <p:spPr>
          <a:xfrm>
            <a:off x="3179337" y="3846891"/>
            <a:ext cx="1400242" cy="707886"/>
          </a:xfrm>
          <a:prstGeom prst="rect">
            <a:avLst/>
          </a:prstGeom>
          <a:noFill/>
        </p:spPr>
        <p:txBody>
          <a:bodyPr wrap="square">
            <a:spAutoFit/>
          </a:bodyPr>
          <a:lstStyle/>
          <a:p>
            <a:r>
              <a:rPr lang="en-US" altLang="ja-JP" sz="4000" b="1" dirty="0"/>
              <a:t>÷10</a:t>
            </a:r>
            <a:endParaRPr lang="ja-JP" altLang="en-US" sz="4000" b="1" dirty="0"/>
          </a:p>
        </p:txBody>
      </p:sp>
      <p:sp>
        <p:nvSpPr>
          <p:cNvPr id="130" name="テキスト ボックス 129">
            <a:extLst>
              <a:ext uri="{FF2B5EF4-FFF2-40B4-BE49-F238E27FC236}">
                <a16:creationId xmlns:a16="http://schemas.microsoft.com/office/drawing/2014/main" id="{AFFAC1D8-A2A2-4D04-9151-214FEE787CD8}"/>
              </a:ext>
            </a:extLst>
          </p:cNvPr>
          <p:cNvSpPr txBox="1"/>
          <p:nvPr/>
        </p:nvSpPr>
        <p:spPr>
          <a:xfrm>
            <a:off x="1236514" y="1429022"/>
            <a:ext cx="5792369" cy="769441"/>
          </a:xfrm>
          <a:prstGeom prst="rect">
            <a:avLst/>
          </a:prstGeom>
          <a:noFill/>
        </p:spPr>
        <p:txBody>
          <a:bodyPr wrap="square">
            <a:spAutoFit/>
          </a:bodyPr>
          <a:lstStyle/>
          <a:p>
            <a:r>
              <a:rPr lang="ja-JP" altLang="en-US" sz="4400" b="0" i="0" dirty="0">
                <a:solidFill>
                  <a:srgbClr val="454545"/>
                </a:solidFill>
                <a:effectLst/>
                <a:latin typeface="“Lucida Grande”"/>
              </a:rPr>
              <a:t>どちらも整数なので</a:t>
            </a:r>
            <a:endParaRPr lang="ja-JP" altLang="en-US" sz="3200" dirty="0"/>
          </a:p>
        </p:txBody>
      </p:sp>
      <p:sp>
        <p:nvSpPr>
          <p:cNvPr id="131" name="テキスト ボックス 130">
            <a:extLst>
              <a:ext uri="{FF2B5EF4-FFF2-40B4-BE49-F238E27FC236}">
                <a16:creationId xmlns:a16="http://schemas.microsoft.com/office/drawing/2014/main" id="{C840DF71-8980-477A-B3B7-64664DAA2279}"/>
              </a:ext>
            </a:extLst>
          </p:cNvPr>
          <p:cNvSpPr txBox="1"/>
          <p:nvPr/>
        </p:nvSpPr>
        <p:spPr>
          <a:xfrm>
            <a:off x="2842693" y="2055054"/>
            <a:ext cx="7870420" cy="769441"/>
          </a:xfrm>
          <a:prstGeom prst="rect">
            <a:avLst/>
          </a:prstGeom>
          <a:noFill/>
        </p:spPr>
        <p:txBody>
          <a:bodyPr wrap="square">
            <a:spAutoFit/>
          </a:bodyPr>
          <a:lstStyle/>
          <a:p>
            <a:r>
              <a:rPr lang="ja-JP" altLang="en-US" sz="4400" b="0" i="0" dirty="0">
                <a:solidFill>
                  <a:srgbClr val="454545"/>
                </a:solidFill>
                <a:effectLst/>
                <a:latin typeface="“Lucida Grande”"/>
              </a:rPr>
              <a:t>どちらも同じ数で割ればいい</a:t>
            </a:r>
            <a:endParaRPr lang="ja-JP" altLang="en-US" sz="3200" dirty="0"/>
          </a:p>
        </p:txBody>
      </p:sp>
      <p:sp>
        <p:nvSpPr>
          <p:cNvPr id="134" name="テキスト ボックス 133">
            <a:extLst>
              <a:ext uri="{FF2B5EF4-FFF2-40B4-BE49-F238E27FC236}">
                <a16:creationId xmlns:a16="http://schemas.microsoft.com/office/drawing/2014/main" id="{F6DA79D8-4D41-4464-8840-F5AE1AD0F97D}"/>
              </a:ext>
            </a:extLst>
          </p:cNvPr>
          <p:cNvSpPr txBox="1"/>
          <p:nvPr/>
        </p:nvSpPr>
        <p:spPr>
          <a:xfrm>
            <a:off x="326509" y="2824495"/>
            <a:ext cx="1005525" cy="830997"/>
          </a:xfrm>
          <a:prstGeom prst="rect">
            <a:avLst/>
          </a:prstGeom>
          <a:noFill/>
        </p:spPr>
        <p:txBody>
          <a:bodyPr wrap="square">
            <a:spAutoFit/>
          </a:bodyPr>
          <a:lstStyle/>
          <a:p>
            <a:r>
              <a:rPr lang="ja-JP" altLang="en-US" sz="4800" b="1" dirty="0"/>
              <a:t>②</a:t>
            </a:r>
          </a:p>
        </p:txBody>
      </p:sp>
      <p:sp>
        <p:nvSpPr>
          <p:cNvPr id="135" name="テキスト ボックス 134">
            <a:extLst>
              <a:ext uri="{FF2B5EF4-FFF2-40B4-BE49-F238E27FC236}">
                <a16:creationId xmlns:a16="http://schemas.microsoft.com/office/drawing/2014/main" id="{F8826313-17D6-4804-9255-05B9C4C78400}"/>
              </a:ext>
            </a:extLst>
          </p:cNvPr>
          <p:cNvSpPr txBox="1"/>
          <p:nvPr/>
        </p:nvSpPr>
        <p:spPr>
          <a:xfrm>
            <a:off x="1494444" y="4913952"/>
            <a:ext cx="2453704" cy="830997"/>
          </a:xfrm>
          <a:prstGeom prst="rect">
            <a:avLst/>
          </a:prstGeom>
          <a:noFill/>
        </p:spPr>
        <p:txBody>
          <a:bodyPr wrap="square">
            <a:spAutoFit/>
          </a:bodyPr>
          <a:lstStyle/>
          <a:p>
            <a:r>
              <a:rPr lang="en-US" altLang="ja-JP" sz="4800" dirty="0"/>
              <a:t>27</a:t>
            </a:r>
            <a:r>
              <a:rPr lang="ja-JP" altLang="en-US" sz="4800" dirty="0"/>
              <a:t>：</a:t>
            </a:r>
            <a:r>
              <a:rPr lang="en-US" altLang="ja-JP" sz="4800" dirty="0"/>
              <a:t>18</a:t>
            </a:r>
            <a:endParaRPr lang="ja-JP" altLang="en-US" sz="4800" dirty="0"/>
          </a:p>
        </p:txBody>
      </p:sp>
      <p:sp>
        <p:nvSpPr>
          <p:cNvPr id="136" name="テキスト ボックス 135">
            <a:extLst>
              <a:ext uri="{FF2B5EF4-FFF2-40B4-BE49-F238E27FC236}">
                <a16:creationId xmlns:a16="http://schemas.microsoft.com/office/drawing/2014/main" id="{68C92A6C-571C-4030-9F45-7885D1BCECF3}"/>
              </a:ext>
            </a:extLst>
          </p:cNvPr>
          <p:cNvSpPr txBox="1"/>
          <p:nvPr/>
        </p:nvSpPr>
        <p:spPr>
          <a:xfrm>
            <a:off x="5130228" y="4886462"/>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137" name="テキスト ボックス 136">
            <a:extLst>
              <a:ext uri="{FF2B5EF4-FFF2-40B4-BE49-F238E27FC236}">
                <a16:creationId xmlns:a16="http://schemas.microsoft.com/office/drawing/2014/main" id="{4B3942C0-E07A-468A-AB3F-910F820EB884}"/>
              </a:ext>
            </a:extLst>
          </p:cNvPr>
          <p:cNvSpPr txBox="1"/>
          <p:nvPr/>
        </p:nvSpPr>
        <p:spPr>
          <a:xfrm>
            <a:off x="3955118" y="4886463"/>
            <a:ext cx="727501" cy="830997"/>
          </a:xfrm>
          <a:prstGeom prst="rect">
            <a:avLst/>
          </a:prstGeom>
          <a:noFill/>
        </p:spPr>
        <p:txBody>
          <a:bodyPr wrap="square">
            <a:spAutoFit/>
          </a:bodyPr>
          <a:lstStyle/>
          <a:p>
            <a:r>
              <a:rPr lang="ja-JP" altLang="en-US" sz="4800" dirty="0"/>
              <a:t>＝</a:t>
            </a:r>
          </a:p>
        </p:txBody>
      </p:sp>
      <p:grpSp>
        <p:nvGrpSpPr>
          <p:cNvPr id="138" name="グループ化 137">
            <a:extLst>
              <a:ext uri="{FF2B5EF4-FFF2-40B4-BE49-F238E27FC236}">
                <a16:creationId xmlns:a16="http://schemas.microsoft.com/office/drawing/2014/main" id="{3A6622E6-FBC4-4F29-B87A-D4EAF530A7C8}"/>
              </a:ext>
            </a:extLst>
          </p:cNvPr>
          <p:cNvGrpSpPr/>
          <p:nvPr/>
        </p:nvGrpSpPr>
        <p:grpSpPr>
          <a:xfrm>
            <a:off x="4579579" y="4780249"/>
            <a:ext cx="1830099" cy="930270"/>
            <a:chOff x="3451655" y="1625172"/>
            <a:chExt cx="1830099" cy="930270"/>
          </a:xfrm>
        </p:grpSpPr>
        <p:sp>
          <p:nvSpPr>
            <p:cNvPr id="139" name="四角形: 角を丸くする 138">
              <a:extLst>
                <a:ext uri="{FF2B5EF4-FFF2-40B4-BE49-F238E27FC236}">
                  <a16:creationId xmlns:a16="http://schemas.microsoft.com/office/drawing/2014/main" id="{00F30F0C-D4FD-4207-8028-018A7E6DFCCC}"/>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四角形: 角を丸くする 139">
              <a:extLst>
                <a:ext uri="{FF2B5EF4-FFF2-40B4-BE49-F238E27FC236}">
                  <a16:creationId xmlns:a16="http://schemas.microsoft.com/office/drawing/2014/main" id="{D8946D02-0EE7-4113-BD66-168282E4C012}"/>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1" name="テキスト ボックス 140">
            <a:extLst>
              <a:ext uri="{FF2B5EF4-FFF2-40B4-BE49-F238E27FC236}">
                <a16:creationId xmlns:a16="http://schemas.microsoft.com/office/drawing/2014/main" id="{A159BFB0-B6B5-4695-8210-2C19A5785504}"/>
              </a:ext>
            </a:extLst>
          </p:cNvPr>
          <p:cNvSpPr txBox="1"/>
          <p:nvPr/>
        </p:nvSpPr>
        <p:spPr>
          <a:xfrm>
            <a:off x="3186162" y="5528934"/>
            <a:ext cx="1090303" cy="707886"/>
          </a:xfrm>
          <a:prstGeom prst="rect">
            <a:avLst/>
          </a:prstGeom>
          <a:noFill/>
        </p:spPr>
        <p:txBody>
          <a:bodyPr wrap="square">
            <a:spAutoFit/>
          </a:bodyPr>
          <a:lstStyle/>
          <a:p>
            <a:r>
              <a:rPr lang="en-US" altLang="ja-JP" sz="4000" b="1" dirty="0"/>
              <a:t>÷9</a:t>
            </a:r>
            <a:endParaRPr lang="ja-JP" altLang="en-US" sz="4000" b="1" dirty="0"/>
          </a:p>
        </p:txBody>
      </p:sp>
      <p:cxnSp>
        <p:nvCxnSpPr>
          <p:cNvPr id="143" name="直線コネクタ 142">
            <a:extLst>
              <a:ext uri="{FF2B5EF4-FFF2-40B4-BE49-F238E27FC236}">
                <a16:creationId xmlns:a16="http://schemas.microsoft.com/office/drawing/2014/main" id="{EEEA46F3-99A8-434E-AC2A-F88264F66F15}"/>
              </a:ext>
            </a:extLst>
          </p:cNvPr>
          <p:cNvCxnSpPr>
            <a:cxnSpLocks/>
          </p:cNvCxnSpPr>
          <p:nvPr/>
        </p:nvCxnSpPr>
        <p:spPr>
          <a:xfrm>
            <a:off x="3447567" y="3345143"/>
            <a:ext cx="351275" cy="555891"/>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7F7F0021-C825-448B-B846-B5BD5DBDC41E}"/>
              </a:ext>
            </a:extLst>
          </p:cNvPr>
          <p:cNvCxnSpPr>
            <a:cxnSpLocks/>
          </p:cNvCxnSpPr>
          <p:nvPr/>
        </p:nvCxnSpPr>
        <p:spPr>
          <a:xfrm>
            <a:off x="1913642" y="3377546"/>
            <a:ext cx="351275" cy="555891"/>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150" name="テキスト ボックス 149">
            <a:extLst>
              <a:ext uri="{FF2B5EF4-FFF2-40B4-BE49-F238E27FC236}">
                <a16:creationId xmlns:a16="http://schemas.microsoft.com/office/drawing/2014/main" id="{2F1FDAD0-2206-4F75-A410-CE6A25678DB9}"/>
              </a:ext>
            </a:extLst>
          </p:cNvPr>
          <p:cNvSpPr txBox="1"/>
          <p:nvPr/>
        </p:nvSpPr>
        <p:spPr>
          <a:xfrm>
            <a:off x="4768448" y="4879522"/>
            <a:ext cx="1683491" cy="830997"/>
          </a:xfrm>
          <a:prstGeom prst="rect">
            <a:avLst/>
          </a:prstGeom>
          <a:noFill/>
        </p:spPr>
        <p:txBody>
          <a:bodyPr wrap="square">
            <a:spAutoFit/>
          </a:bodyPr>
          <a:lstStyle/>
          <a:p>
            <a:r>
              <a:rPr lang="en-US" altLang="ja-JP" sz="4800" dirty="0"/>
              <a:t>3</a:t>
            </a:r>
            <a:r>
              <a:rPr lang="ja-JP" altLang="en-US" sz="4800" dirty="0"/>
              <a:t>　</a:t>
            </a:r>
            <a:r>
              <a:rPr lang="en-US" altLang="ja-JP" sz="4800" dirty="0"/>
              <a:t>2</a:t>
            </a:r>
            <a:endParaRPr lang="ja-JP" altLang="en-US" sz="4800" dirty="0"/>
          </a:p>
        </p:txBody>
      </p:sp>
      <p:sp>
        <p:nvSpPr>
          <p:cNvPr id="35" name="四角形: 角を丸くする 34">
            <a:extLst>
              <a:ext uri="{FF2B5EF4-FFF2-40B4-BE49-F238E27FC236}">
                <a16:creationId xmlns:a16="http://schemas.microsoft.com/office/drawing/2014/main" id="{8AC2C779-5852-4849-82D2-83C1355AA026}"/>
              </a:ext>
            </a:extLst>
          </p:cNvPr>
          <p:cNvSpPr/>
          <p:nvPr/>
        </p:nvSpPr>
        <p:spPr>
          <a:xfrm>
            <a:off x="4716154" y="3228437"/>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四角形: 角を丸くする 35">
            <a:extLst>
              <a:ext uri="{FF2B5EF4-FFF2-40B4-BE49-F238E27FC236}">
                <a16:creationId xmlns:a16="http://schemas.microsoft.com/office/drawing/2014/main" id="{C546D83F-AE58-45E6-89AA-2E28E8FCF8AF}"/>
              </a:ext>
            </a:extLst>
          </p:cNvPr>
          <p:cNvSpPr/>
          <p:nvPr/>
        </p:nvSpPr>
        <p:spPr>
          <a:xfrm>
            <a:off x="6015136" y="3245310"/>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テキスト ボックス 141">
            <a:extLst>
              <a:ext uri="{FF2B5EF4-FFF2-40B4-BE49-F238E27FC236}">
                <a16:creationId xmlns:a16="http://schemas.microsoft.com/office/drawing/2014/main" id="{54BB6F1F-E1F8-4931-AF6B-6BB962DEA2DE}"/>
              </a:ext>
            </a:extLst>
          </p:cNvPr>
          <p:cNvSpPr txBox="1"/>
          <p:nvPr/>
        </p:nvSpPr>
        <p:spPr>
          <a:xfrm>
            <a:off x="4648005" y="3347394"/>
            <a:ext cx="2453704" cy="830997"/>
          </a:xfrm>
          <a:prstGeom prst="rect">
            <a:avLst/>
          </a:prstGeom>
          <a:noFill/>
        </p:spPr>
        <p:txBody>
          <a:bodyPr wrap="square">
            <a:spAutoFit/>
          </a:bodyPr>
          <a:lstStyle/>
          <a:p>
            <a:r>
              <a:rPr lang="en-US" altLang="ja-JP" sz="4800" dirty="0"/>
              <a:t>27</a:t>
            </a:r>
            <a:r>
              <a:rPr lang="ja-JP" altLang="en-US" sz="4800" dirty="0"/>
              <a:t>：</a:t>
            </a:r>
            <a:r>
              <a:rPr lang="en-US" altLang="ja-JP" sz="4800" dirty="0"/>
              <a:t>18</a:t>
            </a:r>
            <a:endParaRPr lang="ja-JP" altLang="en-US" sz="4800" dirty="0"/>
          </a:p>
        </p:txBody>
      </p:sp>
      <p:sp>
        <p:nvSpPr>
          <p:cNvPr id="37" name="テキスト ボックス 36">
            <a:extLst>
              <a:ext uri="{FF2B5EF4-FFF2-40B4-BE49-F238E27FC236}">
                <a16:creationId xmlns:a16="http://schemas.microsoft.com/office/drawing/2014/main" id="{561073D7-DE66-48CC-89D0-521D6D8D3A35}"/>
              </a:ext>
            </a:extLst>
          </p:cNvPr>
          <p:cNvSpPr txBox="1"/>
          <p:nvPr/>
        </p:nvSpPr>
        <p:spPr>
          <a:xfrm>
            <a:off x="7317829" y="4364751"/>
            <a:ext cx="2453704" cy="830997"/>
          </a:xfrm>
          <a:prstGeom prst="rect">
            <a:avLst/>
          </a:prstGeom>
          <a:noFill/>
        </p:spPr>
        <p:txBody>
          <a:bodyPr wrap="square">
            <a:spAutoFit/>
          </a:bodyPr>
          <a:lstStyle/>
          <a:p>
            <a:r>
              <a:rPr lang="en-US" altLang="ja-JP" sz="4800" dirty="0"/>
              <a:t>27</a:t>
            </a:r>
            <a:r>
              <a:rPr lang="ja-JP" altLang="en-US" sz="4800" dirty="0"/>
              <a:t>：</a:t>
            </a:r>
            <a:r>
              <a:rPr lang="en-US" altLang="ja-JP" sz="4800" dirty="0"/>
              <a:t>18</a:t>
            </a:r>
            <a:endParaRPr lang="ja-JP" altLang="en-US" sz="4800" dirty="0"/>
          </a:p>
        </p:txBody>
      </p:sp>
      <p:sp>
        <p:nvSpPr>
          <p:cNvPr id="40" name="テキスト ボックス 39">
            <a:extLst>
              <a:ext uri="{FF2B5EF4-FFF2-40B4-BE49-F238E27FC236}">
                <a16:creationId xmlns:a16="http://schemas.microsoft.com/office/drawing/2014/main" id="{45F473AC-0A5F-4EBB-93DE-CDB3C565FAC5}"/>
              </a:ext>
            </a:extLst>
          </p:cNvPr>
          <p:cNvSpPr txBox="1"/>
          <p:nvPr/>
        </p:nvSpPr>
        <p:spPr>
          <a:xfrm>
            <a:off x="9291493" y="4364749"/>
            <a:ext cx="727501" cy="830997"/>
          </a:xfrm>
          <a:prstGeom prst="rect">
            <a:avLst/>
          </a:prstGeom>
          <a:noFill/>
        </p:spPr>
        <p:txBody>
          <a:bodyPr wrap="square">
            <a:spAutoFit/>
          </a:bodyPr>
          <a:lstStyle/>
          <a:p>
            <a:r>
              <a:rPr lang="ja-JP" altLang="en-US" sz="4800" dirty="0"/>
              <a:t>＝</a:t>
            </a:r>
          </a:p>
        </p:txBody>
      </p:sp>
      <p:sp>
        <p:nvSpPr>
          <p:cNvPr id="44" name="テキスト ボックス 43">
            <a:extLst>
              <a:ext uri="{FF2B5EF4-FFF2-40B4-BE49-F238E27FC236}">
                <a16:creationId xmlns:a16="http://schemas.microsoft.com/office/drawing/2014/main" id="{3668DF84-2D45-4172-B386-46EF0DD54AC8}"/>
              </a:ext>
            </a:extLst>
          </p:cNvPr>
          <p:cNvSpPr txBox="1"/>
          <p:nvPr/>
        </p:nvSpPr>
        <p:spPr>
          <a:xfrm>
            <a:off x="7243949" y="3085503"/>
            <a:ext cx="4570448" cy="1200329"/>
          </a:xfrm>
          <a:prstGeom prst="rect">
            <a:avLst/>
          </a:prstGeom>
          <a:noFill/>
        </p:spPr>
        <p:txBody>
          <a:bodyPr wrap="square">
            <a:spAutoFit/>
          </a:bodyPr>
          <a:lstStyle/>
          <a:p>
            <a:r>
              <a:rPr lang="ja-JP" altLang="en-US" sz="3600" dirty="0"/>
              <a:t>最大公約数の</a:t>
            </a:r>
            <a:r>
              <a:rPr lang="en-US" altLang="ja-JP" sz="3600" dirty="0"/>
              <a:t>÷9</a:t>
            </a:r>
            <a:r>
              <a:rPr lang="ja-JP" altLang="en-US" sz="3600" dirty="0"/>
              <a:t>が</a:t>
            </a:r>
            <a:endParaRPr lang="en-US" altLang="ja-JP" sz="3600" dirty="0"/>
          </a:p>
          <a:p>
            <a:r>
              <a:rPr lang="ja-JP" altLang="en-US" sz="3600" dirty="0"/>
              <a:t>みつからないときは</a:t>
            </a:r>
          </a:p>
        </p:txBody>
      </p:sp>
      <p:sp>
        <p:nvSpPr>
          <p:cNvPr id="45" name="テキスト ボックス 44">
            <a:extLst>
              <a:ext uri="{FF2B5EF4-FFF2-40B4-BE49-F238E27FC236}">
                <a16:creationId xmlns:a16="http://schemas.microsoft.com/office/drawing/2014/main" id="{2B1BCFCA-55AC-49A7-867E-4D76FF0682F1}"/>
              </a:ext>
            </a:extLst>
          </p:cNvPr>
          <p:cNvSpPr txBox="1"/>
          <p:nvPr/>
        </p:nvSpPr>
        <p:spPr>
          <a:xfrm>
            <a:off x="9980685" y="4364750"/>
            <a:ext cx="1683491" cy="830997"/>
          </a:xfrm>
          <a:prstGeom prst="rect">
            <a:avLst/>
          </a:prstGeom>
          <a:noFill/>
        </p:spPr>
        <p:txBody>
          <a:bodyPr wrap="square">
            <a:spAutoFit/>
          </a:bodyPr>
          <a:lstStyle/>
          <a:p>
            <a:r>
              <a:rPr lang="en-US" altLang="ja-JP" sz="4800" dirty="0"/>
              <a:t>9</a:t>
            </a:r>
            <a:r>
              <a:rPr lang="ja-JP" altLang="en-US" sz="4800" dirty="0"/>
              <a:t>：</a:t>
            </a:r>
            <a:r>
              <a:rPr lang="en-US" altLang="ja-JP" sz="4800" dirty="0"/>
              <a:t>6</a:t>
            </a:r>
            <a:endParaRPr lang="ja-JP" altLang="en-US" sz="4800" dirty="0"/>
          </a:p>
        </p:txBody>
      </p:sp>
      <p:sp>
        <p:nvSpPr>
          <p:cNvPr id="46" name="テキスト ボックス 45">
            <a:extLst>
              <a:ext uri="{FF2B5EF4-FFF2-40B4-BE49-F238E27FC236}">
                <a16:creationId xmlns:a16="http://schemas.microsoft.com/office/drawing/2014/main" id="{2432F799-DB5D-46FE-B77E-01A101E5D7D0}"/>
              </a:ext>
            </a:extLst>
          </p:cNvPr>
          <p:cNvSpPr txBox="1"/>
          <p:nvPr/>
        </p:nvSpPr>
        <p:spPr>
          <a:xfrm>
            <a:off x="9980685" y="5433403"/>
            <a:ext cx="1683491" cy="830997"/>
          </a:xfrm>
          <a:prstGeom prst="rect">
            <a:avLst/>
          </a:prstGeom>
          <a:noFill/>
        </p:spPr>
        <p:txBody>
          <a:bodyPr wrap="square">
            <a:spAutoFit/>
          </a:bodyPr>
          <a:lstStyle/>
          <a:p>
            <a:r>
              <a:rPr lang="en-US" altLang="ja-JP" sz="4800" dirty="0"/>
              <a:t>3</a:t>
            </a:r>
            <a:r>
              <a:rPr lang="ja-JP" altLang="en-US" sz="4800" dirty="0"/>
              <a:t>：</a:t>
            </a:r>
            <a:r>
              <a:rPr lang="en-US" altLang="ja-JP" sz="4800" dirty="0"/>
              <a:t>2</a:t>
            </a:r>
            <a:endParaRPr lang="ja-JP" altLang="en-US" sz="4800" dirty="0"/>
          </a:p>
        </p:txBody>
      </p:sp>
      <p:sp>
        <p:nvSpPr>
          <p:cNvPr id="47" name="テキスト ボックス 46">
            <a:extLst>
              <a:ext uri="{FF2B5EF4-FFF2-40B4-BE49-F238E27FC236}">
                <a16:creationId xmlns:a16="http://schemas.microsoft.com/office/drawing/2014/main" id="{EC544256-3ED1-4E85-ACBD-2550CE19FA01}"/>
              </a:ext>
            </a:extLst>
          </p:cNvPr>
          <p:cNvSpPr txBox="1"/>
          <p:nvPr/>
        </p:nvSpPr>
        <p:spPr>
          <a:xfrm>
            <a:off x="7702935" y="5419523"/>
            <a:ext cx="1683491" cy="830997"/>
          </a:xfrm>
          <a:prstGeom prst="rect">
            <a:avLst/>
          </a:prstGeom>
          <a:noFill/>
        </p:spPr>
        <p:txBody>
          <a:bodyPr wrap="square">
            <a:spAutoFit/>
          </a:bodyPr>
          <a:lstStyle/>
          <a:p>
            <a:r>
              <a:rPr lang="en-US" altLang="ja-JP" sz="4800" dirty="0"/>
              <a:t>9</a:t>
            </a:r>
            <a:r>
              <a:rPr lang="ja-JP" altLang="en-US" sz="4800" dirty="0"/>
              <a:t>：</a:t>
            </a:r>
            <a:r>
              <a:rPr lang="en-US" altLang="ja-JP" sz="4800" dirty="0"/>
              <a:t>6</a:t>
            </a:r>
            <a:endParaRPr lang="ja-JP" altLang="en-US" sz="4800" dirty="0"/>
          </a:p>
        </p:txBody>
      </p:sp>
      <p:sp>
        <p:nvSpPr>
          <p:cNvPr id="48" name="テキスト ボックス 47">
            <a:extLst>
              <a:ext uri="{FF2B5EF4-FFF2-40B4-BE49-F238E27FC236}">
                <a16:creationId xmlns:a16="http://schemas.microsoft.com/office/drawing/2014/main" id="{8B76158B-7E93-4ABE-A152-23430B1F4B5D}"/>
              </a:ext>
            </a:extLst>
          </p:cNvPr>
          <p:cNvSpPr txBox="1"/>
          <p:nvPr/>
        </p:nvSpPr>
        <p:spPr>
          <a:xfrm>
            <a:off x="9150908" y="5419521"/>
            <a:ext cx="727501" cy="830997"/>
          </a:xfrm>
          <a:prstGeom prst="rect">
            <a:avLst/>
          </a:prstGeom>
          <a:noFill/>
        </p:spPr>
        <p:txBody>
          <a:bodyPr wrap="square">
            <a:spAutoFit/>
          </a:bodyPr>
          <a:lstStyle/>
          <a:p>
            <a:r>
              <a:rPr lang="ja-JP" altLang="en-US" sz="4800" dirty="0"/>
              <a:t>＝</a:t>
            </a:r>
          </a:p>
        </p:txBody>
      </p:sp>
      <p:sp>
        <p:nvSpPr>
          <p:cNvPr id="49" name="テキスト ボックス 48">
            <a:extLst>
              <a:ext uri="{FF2B5EF4-FFF2-40B4-BE49-F238E27FC236}">
                <a16:creationId xmlns:a16="http://schemas.microsoft.com/office/drawing/2014/main" id="{490890C0-6452-40D9-A405-78EB9A7F3B08}"/>
              </a:ext>
            </a:extLst>
          </p:cNvPr>
          <p:cNvSpPr txBox="1"/>
          <p:nvPr/>
        </p:nvSpPr>
        <p:spPr>
          <a:xfrm>
            <a:off x="8739047" y="4849503"/>
            <a:ext cx="1090303" cy="707886"/>
          </a:xfrm>
          <a:prstGeom prst="rect">
            <a:avLst/>
          </a:prstGeom>
          <a:noFill/>
        </p:spPr>
        <p:txBody>
          <a:bodyPr wrap="square">
            <a:spAutoFit/>
          </a:bodyPr>
          <a:lstStyle/>
          <a:p>
            <a:r>
              <a:rPr lang="en-US" altLang="ja-JP" sz="4000" b="1" dirty="0"/>
              <a:t>÷3</a:t>
            </a:r>
            <a:endParaRPr lang="ja-JP" altLang="en-US" sz="4000" b="1" dirty="0"/>
          </a:p>
        </p:txBody>
      </p:sp>
      <p:sp>
        <p:nvSpPr>
          <p:cNvPr id="50" name="テキスト ボックス 49">
            <a:extLst>
              <a:ext uri="{FF2B5EF4-FFF2-40B4-BE49-F238E27FC236}">
                <a16:creationId xmlns:a16="http://schemas.microsoft.com/office/drawing/2014/main" id="{B75451D6-8601-4D4E-8278-731295E591DD}"/>
              </a:ext>
            </a:extLst>
          </p:cNvPr>
          <p:cNvSpPr txBox="1"/>
          <p:nvPr/>
        </p:nvSpPr>
        <p:spPr>
          <a:xfrm>
            <a:off x="8432826" y="5953866"/>
            <a:ext cx="1090303" cy="707886"/>
          </a:xfrm>
          <a:prstGeom prst="rect">
            <a:avLst/>
          </a:prstGeom>
          <a:noFill/>
        </p:spPr>
        <p:txBody>
          <a:bodyPr wrap="square">
            <a:spAutoFit/>
          </a:bodyPr>
          <a:lstStyle/>
          <a:p>
            <a:r>
              <a:rPr lang="en-US" altLang="ja-JP" sz="4000" b="1" dirty="0"/>
              <a:t>÷3</a:t>
            </a:r>
            <a:endParaRPr lang="ja-JP" altLang="en-US" sz="4000" b="1" dirty="0"/>
          </a:p>
        </p:txBody>
      </p:sp>
      <p:sp>
        <p:nvSpPr>
          <p:cNvPr id="51" name="テキスト ボックス 50">
            <a:extLst>
              <a:ext uri="{FF2B5EF4-FFF2-40B4-BE49-F238E27FC236}">
                <a16:creationId xmlns:a16="http://schemas.microsoft.com/office/drawing/2014/main" id="{C27733F3-4073-41F0-8B49-2D258649AC70}"/>
              </a:ext>
            </a:extLst>
          </p:cNvPr>
          <p:cNvSpPr txBox="1"/>
          <p:nvPr/>
        </p:nvSpPr>
        <p:spPr>
          <a:xfrm>
            <a:off x="10489232" y="6117409"/>
            <a:ext cx="1484800" cy="707886"/>
          </a:xfrm>
          <a:prstGeom prst="rect">
            <a:avLst/>
          </a:prstGeom>
          <a:noFill/>
        </p:spPr>
        <p:txBody>
          <a:bodyPr wrap="square">
            <a:spAutoFit/>
          </a:bodyPr>
          <a:lstStyle/>
          <a:p>
            <a:r>
              <a:rPr lang="ja-JP" altLang="en-US" sz="4000" b="0" i="0" dirty="0">
                <a:solidFill>
                  <a:srgbClr val="454545"/>
                </a:solidFill>
                <a:effectLst/>
                <a:latin typeface="“Lucida Grande”"/>
              </a:rPr>
              <a:t>で</a:t>
            </a:r>
            <a:r>
              <a:rPr lang="en-US" altLang="ja-JP" sz="4000" b="0" i="0" dirty="0">
                <a:solidFill>
                  <a:srgbClr val="454545"/>
                </a:solidFill>
                <a:effectLst/>
                <a:latin typeface="“Lucida Grande”"/>
              </a:rPr>
              <a:t>OK</a:t>
            </a:r>
            <a:endParaRPr lang="ja-JP" altLang="en-US" sz="2800" dirty="0"/>
          </a:p>
        </p:txBody>
      </p:sp>
    </p:spTree>
    <p:extLst>
      <p:ext uri="{BB962C8B-B14F-4D97-AF65-F5344CB8AC3E}">
        <p14:creationId xmlns:p14="http://schemas.microsoft.com/office/powerpoint/2010/main" val="2152695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0"/>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7"/>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9"/>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76" grpId="0"/>
      <p:bldP spid="78" grpId="0"/>
      <p:bldP spid="106" grpId="0"/>
      <p:bldP spid="127" grpId="0"/>
      <p:bldP spid="130" grpId="0"/>
      <p:bldP spid="131" grpId="0"/>
      <p:bldP spid="134" grpId="0"/>
      <p:bldP spid="135" grpId="0"/>
      <p:bldP spid="137" grpId="0"/>
      <p:bldP spid="141" grpId="0"/>
      <p:bldP spid="150" grpId="0"/>
      <p:bldP spid="35" grpId="0" animBg="1"/>
      <p:bldP spid="36" grpId="0" animBg="1"/>
      <p:bldP spid="142" grpId="0"/>
      <p:bldP spid="37" grpId="0"/>
      <p:bldP spid="40" grpId="0"/>
      <p:bldP spid="44" grpId="0"/>
      <p:bldP spid="45" grpId="0"/>
      <p:bldP spid="46" grpId="0"/>
      <p:bldP spid="47" grpId="0"/>
      <p:bldP spid="48" grpId="0"/>
      <p:bldP spid="49" grpId="0"/>
      <p:bldP spid="50" grpId="0"/>
      <p:bldP spid="5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グループ化 24">
            <a:extLst>
              <a:ext uri="{FF2B5EF4-FFF2-40B4-BE49-F238E27FC236}">
                <a16:creationId xmlns:a16="http://schemas.microsoft.com/office/drawing/2014/main" id="{2D78F482-65FA-4AEE-81A5-35D56131F178}"/>
              </a:ext>
            </a:extLst>
          </p:cNvPr>
          <p:cNvGrpSpPr/>
          <p:nvPr/>
        </p:nvGrpSpPr>
        <p:grpSpPr>
          <a:xfrm>
            <a:off x="5811234" y="3081543"/>
            <a:ext cx="1830099" cy="930270"/>
            <a:chOff x="3451655" y="1625172"/>
            <a:chExt cx="1830099" cy="930270"/>
          </a:xfrm>
        </p:grpSpPr>
        <p:sp>
          <p:nvSpPr>
            <p:cNvPr id="26" name="四角形: 角を丸くする 25">
              <a:extLst>
                <a:ext uri="{FF2B5EF4-FFF2-40B4-BE49-F238E27FC236}">
                  <a16:creationId xmlns:a16="http://schemas.microsoft.com/office/drawing/2014/main" id="{674FAD92-6709-4681-B258-56B82404FCF4}"/>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四角形: 角を丸くする 26">
              <a:extLst>
                <a:ext uri="{FF2B5EF4-FFF2-40B4-BE49-F238E27FC236}">
                  <a16:creationId xmlns:a16="http://schemas.microsoft.com/office/drawing/2014/main" id="{42C58EF3-50F4-4201-B44B-F02D90BDED58}"/>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79" name="テキスト ボックス 78">
            <a:extLst>
              <a:ext uri="{FF2B5EF4-FFF2-40B4-BE49-F238E27FC236}">
                <a16:creationId xmlns:a16="http://schemas.microsoft.com/office/drawing/2014/main" id="{2012E6C9-70F5-4196-AAC5-8D99C528F317}"/>
              </a:ext>
            </a:extLst>
          </p:cNvPr>
          <p:cNvSpPr txBox="1"/>
          <p:nvPr/>
        </p:nvSpPr>
        <p:spPr>
          <a:xfrm>
            <a:off x="2898679" y="3163510"/>
            <a:ext cx="2718829" cy="830997"/>
          </a:xfrm>
          <a:prstGeom prst="rect">
            <a:avLst/>
          </a:prstGeom>
          <a:noFill/>
        </p:spPr>
        <p:txBody>
          <a:bodyPr wrap="square">
            <a:spAutoFit/>
          </a:bodyPr>
          <a:lstStyle/>
          <a:p>
            <a:r>
              <a:rPr lang="en-US" altLang="ja-JP" sz="4800" dirty="0"/>
              <a:t>0.9</a:t>
            </a:r>
            <a:r>
              <a:rPr lang="ja-JP" altLang="en-US" sz="4800" dirty="0"/>
              <a:t>：</a:t>
            </a:r>
            <a:r>
              <a:rPr lang="en-US" altLang="ja-JP" sz="4800" dirty="0"/>
              <a:t>7.2</a:t>
            </a:r>
            <a:endParaRPr lang="ja-JP" altLang="en-US" sz="4800" dirty="0"/>
          </a:p>
        </p:txBody>
      </p:sp>
      <p:sp>
        <p:nvSpPr>
          <p:cNvPr id="80" name="テキスト ボックス 79">
            <a:extLst>
              <a:ext uri="{FF2B5EF4-FFF2-40B4-BE49-F238E27FC236}">
                <a16:creationId xmlns:a16="http://schemas.microsoft.com/office/drawing/2014/main" id="{420D2EB0-BA4A-4BDC-9299-6360E1D1479A}"/>
              </a:ext>
            </a:extLst>
          </p:cNvPr>
          <p:cNvSpPr txBox="1"/>
          <p:nvPr/>
        </p:nvSpPr>
        <p:spPr>
          <a:xfrm>
            <a:off x="6498839" y="4738146"/>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81" name="テキスト ボックス 80">
            <a:extLst>
              <a:ext uri="{FF2B5EF4-FFF2-40B4-BE49-F238E27FC236}">
                <a16:creationId xmlns:a16="http://schemas.microsoft.com/office/drawing/2014/main" id="{F96E3176-C254-4052-8145-65E55BB45851}"/>
              </a:ext>
            </a:extLst>
          </p:cNvPr>
          <p:cNvSpPr txBox="1"/>
          <p:nvPr/>
        </p:nvSpPr>
        <p:spPr>
          <a:xfrm>
            <a:off x="5253758" y="3163511"/>
            <a:ext cx="727501" cy="830997"/>
          </a:xfrm>
          <a:prstGeom prst="rect">
            <a:avLst/>
          </a:prstGeom>
          <a:noFill/>
        </p:spPr>
        <p:txBody>
          <a:bodyPr wrap="square">
            <a:spAutoFit/>
          </a:bodyPr>
          <a:lstStyle/>
          <a:p>
            <a:r>
              <a:rPr lang="ja-JP" altLang="en-US" sz="4800" dirty="0"/>
              <a:t>＝</a:t>
            </a: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grpSp>
        <p:nvGrpSpPr>
          <p:cNvPr id="114" name="グループ化 113">
            <a:extLst>
              <a:ext uri="{FF2B5EF4-FFF2-40B4-BE49-F238E27FC236}">
                <a16:creationId xmlns:a16="http://schemas.microsoft.com/office/drawing/2014/main" id="{FB3E030D-08B9-4E83-8523-4F6842D581C2}"/>
              </a:ext>
            </a:extLst>
          </p:cNvPr>
          <p:cNvGrpSpPr/>
          <p:nvPr/>
        </p:nvGrpSpPr>
        <p:grpSpPr>
          <a:xfrm>
            <a:off x="6007477" y="4647671"/>
            <a:ext cx="1830099" cy="930270"/>
            <a:chOff x="3451655" y="1625172"/>
            <a:chExt cx="1830099" cy="930270"/>
          </a:xfrm>
        </p:grpSpPr>
        <p:sp>
          <p:nvSpPr>
            <p:cNvPr id="115" name="四角形: 角を丸くする 114">
              <a:extLst>
                <a:ext uri="{FF2B5EF4-FFF2-40B4-BE49-F238E27FC236}">
                  <a16:creationId xmlns:a16="http://schemas.microsoft.com/office/drawing/2014/main" id="{5F6F5289-9C6E-4E13-BD08-494405C38972}"/>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四角形: 角を丸くする 115">
              <a:extLst>
                <a:ext uri="{FF2B5EF4-FFF2-40B4-BE49-F238E27FC236}">
                  <a16:creationId xmlns:a16="http://schemas.microsoft.com/office/drawing/2014/main" id="{288F4FFA-1E3E-4098-B47F-A5790435A10D}"/>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8" name="テキスト ボックス 127">
            <a:extLst>
              <a:ext uri="{FF2B5EF4-FFF2-40B4-BE49-F238E27FC236}">
                <a16:creationId xmlns:a16="http://schemas.microsoft.com/office/drawing/2014/main" id="{8F6A6C84-5FE9-4A5A-8201-B8C81936CA55}"/>
              </a:ext>
            </a:extLst>
          </p:cNvPr>
          <p:cNvSpPr txBox="1"/>
          <p:nvPr/>
        </p:nvSpPr>
        <p:spPr>
          <a:xfrm>
            <a:off x="4522281" y="5453215"/>
            <a:ext cx="1207917" cy="707886"/>
          </a:xfrm>
          <a:prstGeom prst="rect">
            <a:avLst/>
          </a:prstGeom>
          <a:noFill/>
        </p:spPr>
        <p:txBody>
          <a:bodyPr wrap="square">
            <a:spAutoFit/>
          </a:bodyPr>
          <a:lstStyle/>
          <a:p>
            <a:r>
              <a:rPr lang="en-US" altLang="ja-JP" sz="4000" b="1" dirty="0"/>
              <a:t>÷9</a:t>
            </a:r>
            <a:endParaRPr lang="ja-JP" altLang="en-US" sz="4000" b="1" dirty="0"/>
          </a:p>
        </p:txBody>
      </p:sp>
      <p:sp>
        <p:nvSpPr>
          <p:cNvPr id="57" name="テキスト ボックス 56">
            <a:extLst>
              <a:ext uri="{FF2B5EF4-FFF2-40B4-BE49-F238E27FC236}">
                <a16:creationId xmlns:a16="http://schemas.microsoft.com/office/drawing/2014/main" id="{17E228BF-8F7E-4422-BEA8-A13B2574EA40}"/>
              </a:ext>
            </a:extLst>
          </p:cNvPr>
          <p:cNvSpPr txBox="1"/>
          <p:nvPr/>
        </p:nvSpPr>
        <p:spPr>
          <a:xfrm>
            <a:off x="2749609" y="2425115"/>
            <a:ext cx="1005525" cy="830997"/>
          </a:xfrm>
          <a:prstGeom prst="rect">
            <a:avLst/>
          </a:prstGeom>
          <a:noFill/>
        </p:spPr>
        <p:txBody>
          <a:bodyPr wrap="square">
            <a:spAutoFit/>
          </a:bodyPr>
          <a:lstStyle/>
          <a:p>
            <a:r>
              <a:rPr lang="ja-JP" altLang="en-US" sz="4800" b="1" dirty="0"/>
              <a:t>①</a:t>
            </a:r>
          </a:p>
        </p:txBody>
      </p:sp>
      <p:sp>
        <p:nvSpPr>
          <p:cNvPr id="59" name="テキスト ボックス 58">
            <a:extLst>
              <a:ext uri="{FF2B5EF4-FFF2-40B4-BE49-F238E27FC236}">
                <a16:creationId xmlns:a16="http://schemas.microsoft.com/office/drawing/2014/main" id="{06C9BC37-50F8-40C9-AB30-156C68B8815F}"/>
              </a:ext>
            </a:extLst>
          </p:cNvPr>
          <p:cNvSpPr txBox="1"/>
          <p:nvPr/>
        </p:nvSpPr>
        <p:spPr>
          <a:xfrm>
            <a:off x="933378" y="1424052"/>
            <a:ext cx="9428888" cy="707886"/>
          </a:xfrm>
          <a:prstGeom prst="rect">
            <a:avLst/>
          </a:prstGeom>
          <a:noFill/>
        </p:spPr>
        <p:txBody>
          <a:bodyPr wrap="square">
            <a:spAutoFit/>
          </a:bodyPr>
          <a:lstStyle/>
          <a:p>
            <a:r>
              <a:rPr lang="ja-JP" altLang="en-US" sz="4000" b="0" i="0" dirty="0">
                <a:solidFill>
                  <a:srgbClr val="454545"/>
                </a:solidFill>
                <a:effectLst/>
                <a:latin typeface="“Lucida Grande”"/>
              </a:rPr>
              <a:t>どちらも小数なので</a:t>
            </a:r>
            <a:r>
              <a:rPr lang="ja-JP" altLang="en-US" sz="4000" b="1" i="0" dirty="0">
                <a:solidFill>
                  <a:srgbClr val="454545"/>
                </a:solidFill>
                <a:effectLst/>
                <a:latin typeface="“Lucida Grande”"/>
              </a:rPr>
              <a:t>まず整数にする</a:t>
            </a:r>
            <a:endParaRPr lang="ja-JP" altLang="en-US" sz="2800" b="1" dirty="0"/>
          </a:p>
        </p:txBody>
      </p:sp>
      <p:sp>
        <p:nvSpPr>
          <p:cNvPr id="60" name="テキスト ボックス 59">
            <a:extLst>
              <a:ext uri="{FF2B5EF4-FFF2-40B4-BE49-F238E27FC236}">
                <a16:creationId xmlns:a16="http://schemas.microsoft.com/office/drawing/2014/main" id="{EFEB42DA-06A1-4DA1-B94B-BC6D2C231825}"/>
              </a:ext>
            </a:extLst>
          </p:cNvPr>
          <p:cNvSpPr txBox="1"/>
          <p:nvPr/>
        </p:nvSpPr>
        <p:spPr>
          <a:xfrm>
            <a:off x="3355263" y="4770477"/>
            <a:ext cx="1932606" cy="830997"/>
          </a:xfrm>
          <a:prstGeom prst="rect">
            <a:avLst/>
          </a:prstGeom>
          <a:noFill/>
        </p:spPr>
        <p:txBody>
          <a:bodyPr wrap="square">
            <a:spAutoFit/>
          </a:bodyPr>
          <a:lstStyle/>
          <a:p>
            <a:r>
              <a:rPr lang="en-US" altLang="ja-JP" sz="4800" b="1" dirty="0"/>
              <a:t>9</a:t>
            </a:r>
            <a:r>
              <a:rPr lang="ja-JP" altLang="en-US" sz="4800" b="1" dirty="0"/>
              <a:t>：</a:t>
            </a:r>
            <a:r>
              <a:rPr lang="en-US" altLang="ja-JP" sz="4800" b="1" dirty="0"/>
              <a:t>72</a:t>
            </a:r>
            <a:endParaRPr lang="ja-JP" altLang="en-US" sz="4800" b="1" dirty="0"/>
          </a:p>
        </p:txBody>
      </p:sp>
      <p:sp>
        <p:nvSpPr>
          <p:cNvPr id="61" name="テキスト ボックス 60">
            <a:extLst>
              <a:ext uri="{FF2B5EF4-FFF2-40B4-BE49-F238E27FC236}">
                <a16:creationId xmlns:a16="http://schemas.microsoft.com/office/drawing/2014/main" id="{809483C5-8E0F-40A6-A7B9-F39672CA98B0}"/>
              </a:ext>
            </a:extLst>
          </p:cNvPr>
          <p:cNvSpPr txBox="1"/>
          <p:nvPr/>
        </p:nvSpPr>
        <p:spPr>
          <a:xfrm>
            <a:off x="4143296" y="3874059"/>
            <a:ext cx="1420907" cy="707886"/>
          </a:xfrm>
          <a:prstGeom prst="rect">
            <a:avLst/>
          </a:prstGeom>
          <a:noFill/>
        </p:spPr>
        <p:txBody>
          <a:bodyPr wrap="square">
            <a:spAutoFit/>
          </a:bodyPr>
          <a:lstStyle/>
          <a:p>
            <a:r>
              <a:rPr lang="en-US" altLang="ja-JP" sz="4000" b="1" dirty="0"/>
              <a:t>×10</a:t>
            </a:r>
            <a:endParaRPr lang="ja-JP" altLang="en-US" sz="4000" b="1" dirty="0"/>
          </a:p>
        </p:txBody>
      </p:sp>
      <p:sp>
        <p:nvSpPr>
          <p:cNvPr id="62" name="テキスト ボックス 61">
            <a:extLst>
              <a:ext uri="{FF2B5EF4-FFF2-40B4-BE49-F238E27FC236}">
                <a16:creationId xmlns:a16="http://schemas.microsoft.com/office/drawing/2014/main" id="{32B4314B-4DC7-4944-8C54-A608B46E01D2}"/>
              </a:ext>
            </a:extLst>
          </p:cNvPr>
          <p:cNvSpPr txBox="1"/>
          <p:nvPr/>
        </p:nvSpPr>
        <p:spPr>
          <a:xfrm>
            <a:off x="5292744" y="4738146"/>
            <a:ext cx="727501" cy="830997"/>
          </a:xfrm>
          <a:prstGeom prst="rect">
            <a:avLst/>
          </a:prstGeom>
          <a:noFill/>
        </p:spPr>
        <p:txBody>
          <a:bodyPr wrap="square">
            <a:spAutoFit/>
          </a:bodyPr>
          <a:lstStyle/>
          <a:p>
            <a:r>
              <a:rPr lang="ja-JP" altLang="en-US" sz="4800" dirty="0"/>
              <a:t>＝</a:t>
            </a:r>
          </a:p>
        </p:txBody>
      </p:sp>
      <p:sp>
        <p:nvSpPr>
          <p:cNvPr id="64" name="テキスト ボックス 63">
            <a:extLst>
              <a:ext uri="{FF2B5EF4-FFF2-40B4-BE49-F238E27FC236}">
                <a16:creationId xmlns:a16="http://schemas.microsoft.com/office/drawing/2014/main" id="{5BD65AF8-6BCD-45D4-946E-BAA4D5766D20}"/>
              </a:ext>
            </a:extLst>
          </p:cNvPr>
          <p:cNvSpPr txBox="1"/>
          <p:nvPr/>
        </p:nvSpPr>
        <p:spPr>
          <a:xfrm>
            <a:off x="5904970" y="3131180"/>
            <a:ext cx="1932606" cy="830997"/>
          </a:xfrm>
          <a:prstGeom prst="rect">
            <a:avLst/>
          </a:prstGeom>
          <a:noFill/>
        </p:spPr>
        <p:txBody>
          <a:bodyPr wrap="square">
            <a:spAutoFit/>
          </a:bodyPr>
          <a:lstStyle/>
          <a:p>
            <a:r>
              <a:rPr lang="en-US" altLang="ja-JP" sz="4800" b="1" dirty="0"/>
              <a:t>9</a:t>
            </a:r>
            <a:r>
              <a:rPr lang="ja-JP" altLang="en-US" sz="4800" b="1" dirty="0"/>
              <a:t>：</a:t>
            </a:r>
            <a:r>
              <a:rPr lang="en-US" altLang="ja-JP" sz="4800" b="1" dirty="0"/>
              <a:t>72</a:t>
            </a:r>
            <a:endParaRPr lang="ja-JP" altLang="en-US" sz="4800" b="1" dirty="0"/>
          </a:p>
        </p:txBody>
      </p:sp>
      <p:sp>
        <p:nvSpPr>
          <p:cNvPr id="65" name="テキスト ボックス 64">
            <a:extLst>
              <a:ext uri="{FF2B5EF4-FFF2-40B4-BE49-F238E27FC236}">
                <a16:creationId xmlns:a16="http://schemas.microsoft.com/office/drawing/2014/main" id="{4075C198-441A-4343-BAB2-CD68BCF423BA}"/>
              </a:ext>
            </a:extLst>
          </p:cNvPr>
          <p:cNvSpPr txBox="1"/>
          <p:nvPr/>
        </p:nvSpPr>
        <p:spPr>
          <a:xfrm>
            <a:off x="6189943" y="4770476"/>
            <a:ext cx="1581432" cy="830997"/>
          </a:xfrm>
          <a:prstGeom prst="rect">
            <a:avLst/>
          </a:prstGeom>
          <a:noFill/>
        </p:spPr>
        <p:txBody>
          <a:bodyPr wrap="square">
            <a:spAutoFit/>
          </a:bodyPr>
          <a:lstStyle/>
          <a:p>
            <a:r>
              <a:rPr lang="en-US" altLang="ja-JP" sz="4800" b="1" dirty="0"/>
              <a:t>1</a:t>
            </a:r>
            <a:r>
              <a:rPr lang="ja-JP" altLang="en-US" sz="4800" b="1" dirty="0"/>
              <a:t>　</a:t>
            </a:r>
            <a:r>
              <a:rPr lang="en-US" altLang="ja-JP" sz="4800" b="1" dirty="0"/>
              <a:t>8</a:t>
            </a:r>
            <a:endParaRPr lang="ja-JP" altLang="en-US" sz="4800" b="1" dirty="0"/>
          </a:p>
        </p:txBody>
      </p:sp>
    </p:spTree>
    <p:extLst>
      <p:ext uri="{BB962C8B-B14F-4D97-AF65-F5344CB8AC3E}">
        <p14:creationId xmlns:p14="http://schemas.microsoft.com/office/powerpoint/2010/main" val="386266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79" grpId="0"/>
      <p:bldP spid="81" grpId="0"/>
      <p:bldP spid="106" grpId="0"/>
      <p:bldP spid="128" grpId="0"/>
      <p:bldP spid="57" grpId="0"/>
      <p:bldP spid="59" grpId="0"/>
      <p:bldP spid="60" grpId="0"/>
      <p:bldP spid="61" grpId="0"/>
      <p:bldP spid="62" grpId="0"/>
      <p:bldP spid="64" grpId="0"/>
      <p:bldP spid="6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82" name="テキスト ボックス 81">
            <a:extLst>
              <a:ext uri="{FF2B5EF4-FFF2-40B4-BE49-F238E27FC236}">
                <a16:creationId xmlns:a16="http://schemas.microsoft.com/office/drawing/2014/main" id="{2B2988B8-52D1-43F7-B9E2-0CDE89B473F7}"/>
              </a:ext>
            </a:extLst>
          </p:cNvPr>
          <p:cNvSpPr txBox="1"/>
          <p:nvPr/>
        </p:nvSpPr>
        <p:spPr>
          <a:xfrm>
            <a:off x="2117350" y="2611976"/>
            <a:ext cx="2147290" cy="830997"/>
          </a:xfrm>
          <a:prstGeom prst="rect">
            <a:avLst/>
          </a:prstGeom>
          <a:noFill/>
        </p:spPr>
        <p:txBody>
          <a:bodyPr wrap="square">
            <a:spAutoFit/>
          </a:bodyPr>
          <a:lstStyle/>
          <a:p>
            <a:r>
              <a:rPr lang="en-US" altLang="ja-JP" sz="4800" dirty="0"/>
              <a:t>4.2</a:t>
            </a:r>
            <a:r>
              <a:rPr lang="ja-JP" altLang="en-US" sz="4800" dirty="0"/>
              <a:t>：</a:t>
            </a:r>
            <a:r>
              <a:rPr lang="en-US" altLang="ja-JP" sz="4800" dirty="0"/>
              <a:t>6</a:t>
            </a:r>
            <a:endParaRPr lang="ja-JP" altLang="en-US" sz="4800" dirty="0"/>
          </a:p>
        </p:txBody>
      </p:sp>
      <p:sp>
        <p:nvSpPr>
          <p:cNvPr id="84" name="テキスト ボックス 83">
            <a:extLst>
              <a:ext uri="{FF2B5EF4-FFF2-40B4-BE49-F238E27FC236}">
                <a16:creationId xmlns:a16="http://schemas.microsoft.com/office/drawing/2014/main" id="{70E61190-61D5-44D9-9976-2D2E385F411E}"/>
              </a:ext>
            </a:extLst>
          </p:cNvPr>
          <p:cNvSpPr txBox="1"/>
          <p:nvPr/>
        </p:nvSpPr>
        <p:spPr>
          <a:xfrm>
            <a:off x="4041185" y="2611973"/>
            <a:ext cx="727501" cy="830997"/>
          </a:xfrm>
          <a:prstGeom prst="rect">
            <a:avLst/>
          </a:prstGeom>
          <a:noFill/>
        </p:spPr>
        <p:txBody>
          <a:bodyPr wrap="square">
            <a:spAutoFit/>
          </a:bodyPr>
          <a:lstStyle/>
          <a:p>
            <a:r>
              <a:rPr lang="ja-JP" altLang="en-US" sz="4800" dirty="0"/>
              <a:t>＝</a:t>
            </a: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573262" y="643106"/>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sp>
        <p:nvSpPr>
          <p:cNvPr id="129" name="テキスト ボックス 128">
            <a:extLst>
              <a:ext uri="{FF2B5EF4-FFF2-40B4-BE49-F238E27FC236}">
                <a16:creationId xmlns:a16="http://schemas.microsoft.com/office/drawing/2014/main" id="{A5D24265-A696-4D1A-AF3E-BC6AD9E3AD71}"/>
              </a:ext>
            </a:extLst>
          </p:cNvPr>
          <p:cNvSpPr txBox="1"/>
          <p:nvPr/>
        </p:nvSpPr>
        <p:spPr>
          <a:xfrm>
            <a:off x="3154888" y="3270291"/>
            <a:ext cx="1424733" cy="707886"/>
          </a:xfrm>
          <a:prstGeom prst="rect">
            <a:avLst/>
          </a:prstGeom>
          <a:noFill/>
        </p:spPr>
        <p:txBody>
          <a:bodyPr wrap="square">
            <a:spAutoFit/>
          </a:bodyPr>
          <a:lstStyle/>
          <a:p>
            <a:r>
              <a:rPr lang="en-US" altLang="ja-JP" sz="4000" b="1" dirty="0"/>
              <a:t>×10</a:t>
            </a:r>
            <a:endParaRPr lang="ja-JP" altLang="en-US" sz="4000" b="1" dirty="0"/>
          </a:p>
        </p:txBody>
      </p:sp>
      <p:sp>
        <p:nvSpPr>
          <p:cNvPr id="58" name="テキスト ボックス 57">
            <a:extLst>
              <a:ext uri="{FF2B5EF4-FFF2-40B4-BE49-F238E27FC236}">
                <a16:creationId xmlns:a16="http://schemas.microsoft.com/office/drawing/2014/main" id="{CA37E464-39B0-4945-9E74-924EC5F7F0D5}"/>
              </a:ext>
            </a:extLst>
          </p:cNvPr>
          <p:cNvSpPr txBox="1"/>
          <p:nvPr/>
        </p:nvSpPr>
        <p:spPr>
          <a:xfrm>
            <a:off x="1326140" y="2401321"/>
            <a:ext cx="1005525" cy="830997"/>
          </a:xfrm>
          <a:prstGeom prst="rect">
            <a:avLst/>
          </a:prstGeom>
          <a:noFill/>
        </p:spPr>
        <p:txBody>
          <a:bodyPr wrap="square">
            <a:spAutoFit/>
          </a:bodyPr>
          <a:lstStyle/>
          <a:p>
            <a:r>
              <a:rPr lang="ja-JP" altLang="en-US" sz="4800" b="1" dirty="0"/>
              <a:t>②</a:t>
            </a:r>
          </a:p>
        </p:txBody>
      </p:sp>
      <p:sp>
        <p:nvSpPr>
          <p:cNvPr id="66" name="テキスト ボックス 65">
            <a:extLst>
              <a:ext uri="{FF2B5EF4-FFF2-40B4-BE49-F238E27FC236}">
                <a16:creationId xmlns:a16="http://schemas.microsoft.com/office/drawing/2014/main" id="{CBE0B3A8-CC99-4EA4-82A5-DCA83DEF6AC9}"/>
              </a:ext>
            </a:extLst>
          </p:cNvPr>
          <p:cNvSpPr txBox="1"/>
          <p:nvPr/>
        </p:nvSpPr>
        <p:spPr>
          <a:xfrm>
            <a:off x="2232528" y="5333223"/>
            <a:ext cx="2298822" cy="830997"/>
          </a:xfrm>
          <a:prstGeom prst="rect">
            <a:avLst/>
          </a:prstGeom>
          <a:noFill/>
        </p:spPr>
        <p:txBody>
          <a:bodyPr wrap="square">
            <a:spAutoFit/>
          </a:bodyPr>
          <a:lstStyle/>
          <a:p>
            <a:r>
              <a:rPr lang="en-US" altLang="ja-JP" sz="4800" dirty="0"/>
              <a:t>42</a:t>
            </a:r>
            <a:r>
              <a:rPr lang="ja-JP" altLang="en-US" sz="4800" dirty="0"/>
              <a:t>：</a:t>
            </a:r>
            <a:r>
              <a:rPr lang="en-US" altLang="ja-JP" sz="4800" dirty="0"/>
              <a:t>60</a:t>
            </a:r>
            <a:endParaRPr lang="ja-JP" altLang="en-US" sz="4800" dirty="0"/>
          </a:p>
        </p:txBody>
      </p:sp>
      <p:sp>
        <p:nvSpPr>
          <p:cNvPr id="68" name="テキスト ボックス 67">
            <a:extLst>
              <a:ext uri="{FF2B5EF4-FFF2-40B4-BE49-F238E27FC236}">
                <a16:creationId xmlns:a16="http://schemas.microsoft.com/office/drawing/2014/main" id="{6796C2C8-0F55-43B8-B5B6-B7619C1A3467}"/>
              </a:ext>
            </a:extLst>
          </p:cNvPr>
          <p:cNvSpPr txBox="1"/>
          <p:nvPr/>
        </p:nvSpPr>
        <p:spPr>
          <a:xfrm>
            <a:off x="4156363" y="5333220"/>
            <a:ext cx="727501" cy="830997"/>
          </a:xfrm>
          <a:prstGeom prst="rect">
            <a:avLst/>
          </a:prstGeom>
          <a:noFill/>
        </p:spPr>
        <p:txBody>
          <a:bodyPr wrap="square">
            <a:spAutoFit/>
          </a:bodyPr>
          <a:lstStyle/>
          <a:p>
            <a:r>
              <a:rPr lang="ja-JP" altLang="en-US" sz="4800" dirty="0"/>
              <a:t>＝</a:t>
            </a:r>
          </a:p>
        </p:txBody>
      </p:sp>
      <p:grpSp>
        <p:nvGrpSpPr>
          <p:cNvPr id="69" name="グループ化 68">
            <a:extLst>
              <a:ext uri="{FF2B5EF4-FFF2-40B4-BE49-F238E27FC236}">
                <a16:creationId xmlns:a16="http://schemas.microsoft.com/office/drawing/2014/main" id="{F94D4814-1B6C-494F-8E48-9793314FECD3}"/>
              </a:ext>
            </a:extLst>
          </p:cNvPr>
          <p:cNvGrpSpPr/>
          <p:nvPr/>
        </p:nvGrpSpPr>
        <p:grpSpPr>
          <a:xfrm>
            <a:off x="4949332" y="5211881"/>
            <a:ext cx="1989189" cy="930270"/>
            <a:chOff x="3451655" y="1625172"/>
            <a:chExt cx="1830099" cy="930270"/>
          </a:xfrm>
        </p:grpSpPr>
        <p:sp>
          <p:nvSpPr>
            <p:cNvPr id="73" name="四角形: 角を丸くする 72">
              <a:extLst>
                <a:ext uri="{FF2B5EF4-FFF2-40B4-BE49-F238E27FC236}">
                  <a16:creationId xmlns:a16="http://schemas.microsoft.com/office/drawing/2014/main" id="{CC675FE2-74B4-4C2B-820F-C5E1C3D39629}"/>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四角形: 角を丸くする 73">
              <a:extLst>
                <a:ext uri="{FF2B5EF4-FFF2-40B4-BE49-F238E27FC236}">
                  <a16:creationId xmlns:a16="http://schemas.microsoft.com/office/drawing/2014/main" id="{850ABBA0-721D-43B5-976B-53E217AA857B}"/>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5" name="テキスト ボックス 74">
            <a:extLst>
              <a:ext uri="{FF2B5EF4-FFF2-40B4-BE49-F238E27FC236}">
                <a16:creationId xmlns:a16="http://schemas.microsoft.com/office/drawing/2014/main" id="{FBBCB15C-5FE0-4593-9AF4-F08773F04758}"/>
              </a:ext>
            </a:extLst>
          </p:cNvPr>
          <p:cNvSpPr txBox="1"/>
          <p:nvPr/>
        </p:nvSpPr>
        <p:spPr>
          <a:xfrm>
            <a:off x="3936006" y="6084587"/>
            <a:ext cx="1207918" cy="707886"/>
          </a:xfrm>
          <a:prstGeom prst="rect">
            <a:avLst/>
          </a:prstGeom>
          <a:noFill/>
        </p:spPr>
        <p:txBody>
          <a:bodyPr wrap="square">
            <a:spAutoFit/>
          </a:bodyPr>
          <a:lstStyle/>
          <a:p>
            <a:r>
              <a:rPr lang="en-US" altLang="ja-JP" sz="4000" b="1" dirty="0"/>
              <a:t>÷6</a:t>
            </a:r>
            <a:endParaRPr lang="ja-JP" altLang="en-US" sz="4000" b="1" dirty="0"/>
          </a:p>
        </p:txBody>
      </p:sp>
      <p:sp>
        <p:nvSpPr>
          <p:cNvPr id="132" name="テキスト ボックス 131">
            <a:extLst>
              <a:ext uri="{FF2B5EF4-FFF2-40B4-BE49-F238E27FC236}">
                <a16:creationId xmlns:a16="http://schemas.microsoft.com/office/drawing/2014/main" id="{024FF4C0-DB25-47DD-8F8B-04ABE99738F3}"/>
              </a:ext>
            </a:extLst>
          </p:cNvPr>
          <p:cNvSpPr txBox="1"/>
          <p:nvPr/>
        </p:nvSpPr>
        <p:spPr>
          <a:xfrm>
            <a:off x="4722014" y="2610063"/>
            <a:ext cx="2298822" cy="830997"/>
          </a:xfrm>
          <a:prstGeom prst="rect">
            <a:avLst/>
          </a:prstGeom>
          <a:noFill/>
        </p:spPr>
        <p:txBody>
          <a:bodyPr wrap="square">
            <a:spAutoFit/>
          </a:bodyPr>
          <a:lstStyle/>
          <a:p>
            <a:r>
              <a:rPr lang="en-US" altLang="ja-JP" sz="4800" dirty="0"/>
              <a:t>42</a:t>
            </a:r>
            <a:r>
              <a:rPr lang="ja-JP" altLang="en-US" sz="4800" dirty="0"/>
              <a:t>：</a:t>
            </a:r>
            <a:r>
              <a:rPr lang="en-US" altLang="ja-JP" sz="4800" dirty="0"/>
              <a:t>6</a:t>
            </a:r>
            <a:endParaRPr lang="ja-JP" altLang="en-US" sz="4800" dirty="0"/>
          </a:p>
        </p:txBody>
      </p:sp>
      <p:sp>
        <p:nvSpPr>
          <p:cNvPr id="133" name="テキスト ボックス 132">
            <a:extLst>
              <a:ext uri="{FF2B5EF4-FFF2-40B4-BE49-F238E27FC236}">
                <a16:creationId xmlns:a16="http://schemas.microsoft.com/office/drawing/2014/main" id="{49EB63FE-89C4-4811-B282-05E56633A4A1}"/>
              </a:ext>
            </a:extLst>
          </p:cNvPr>
          <p:cNvSpPr txBox="1"/>
          <p:nvPr/>
        </p:nvSpPr>
        <p:spPr>
          <a:xfrm>
            <a:off x="1192549" y="1498127"/>
            <a:ext cx="9502668" cy="707886"/>
          </a:xfrm>
          <a:prstGeom prst="rect">
            <a:avLst/>
          </a:prstGeom>
          <a:noFill/>
        </p:spPr>
        <p:txBody>
          <a:bodyPr wrap="square">
            <a:spAutoFit/>
          </a:bodyPr>
          <a:lstStyle/>
          <a:p>
            <a:r>
              <a:rPr lang="ja-JP" altLang="en-US" sz="4000" dirty="0">
                <a:solidFill>
                  <a:srgbClr val="454545"/>
                </a:solidFill>
                <a:latin typeface="“Lucida Grande”"/>
              </a:rPr>
              <a:t>一方が</a:t>
            </a:r>
            <a:r>
              <a:rPr lang="ja-JP" altLang="en-US" sz="4000" b="0" i="0" dirty="0">
                <a:solidFill>
                  <a:srgbClr val="454545"/>
                </a:solidFill>
                <a:effectLst/>
                <a:latin typeface="“Lucida Grande”"/>
              </a:rPr>
              <a:t>小数なので</a:t>
            </a:r>
            <a:r>
              <a:rPr lang="ja-JP" altLang="en-US" sz="4000" b="1" i="0" dirty="0">
                <a:solidFill>
                  <a:srgbClr val="454545"/>
                </a:solidFill>
                <a:effectLst/>
                <a:latin typeface="“Lucida Grande”"/>
              </a:rPr>
              <a:t>まず整数にする</a:t>
            </a:r>
            <a:endParaRPr lang="ja-JP" altLang="en-US" sz="2800" b="1" dirty="0"/>
          </a:p>
        </p:txBody>
      </p:sp>
      <p:sp>
        <p:nvSpPr>
          <p:cNvPr id="134" name="テキスト ボックス 133">
            <a:extLst>
              <a:ext uri="{FF2B5EF4-FFF2-40B4-BE49-F238E27FC236}">
                <a16:creationId xmlns:a16="http://schemas.microsoft.com/office/drawing/2014/main" id="{70834AB0-539F-414C-B9D9-E8F4D2470A34}"/>
              </a:ext>
            </a:extLst>
          </p:cNvPr>
          <p:cNvSpPr txBox="1"/>
          <p:nvPr/>
        </p:nvSpPr>
        <p:spPr>
          <a:xfrm>
            <a:off x="7279049" y="3702895"/>
            <a:ext cx="4162209" cy="1200329"/>
          </a:xfrm>
          <a:prstGeom prst="rect">
            <a:avLst/>
          </a:prstGeom>
          <a:noFill/>
        </p:spPr>
        <p:txBody>
          <a:bodyPr wrap="square">
            <a:spAutoFit/>
          </a:bodyPr>
          <a:lstStyle/>
          <a:p>
            <a:r>
              <a:rPr lang="ja-JP" altLang="en-US" sz="3600" b="1" dirty="0"/>
              <a:t>小数も</a:t>
            </a:r>
            <a:r>
              <a:rPr lang="en-US" altLang="ja-JP" sz="3600" b="1" dirty="0"/>
              <a:t>10</a:t>
            </a:r>
            <a:r>
              <a:rPr lang="ja-JP" altLang="en-US" sz="3600" b="1" dirty="0"/>
              <a:t>倍　</a:t>
            </a:r>
            <a:endParaRPr lang="en-US" altLang="ja-JP" sz="3600" b="1" dirty="0"/>
          </a:p>
          <a:p>
            <a:r>
              <a:rPr lang="ja-JP" altLang="en-US" sz="3600" b="1" dirty="0"/>
              <a:t>整数も</a:t>
            </a:r>
            <a:r>
              <a:rPr lang="en-US" altLang="ja-JP" sz="3600" b="1" dirty="0"/>
              <a:t>10</a:t>
            </a:r>
            <a:r>
              <a:rPr lang="ja-JP" altLang="en-US" sz="3600" b="1" dirty="0"/>
              <a:t>倍にする</a:t>
            </a:r>
          </a:p>
        </p:txBody>
      </p:sp>
      <p:grpSp>
        <p:nvGrpSpPr>
          <p:cNvPr id="11" name="グループ化 10">
            <a:extLst>
              <a:ext uri="{FF2B5EF4-FFF2-40B4-BE49-F238E27FC236}">
                <a16:creationId xmlns:a16="http://schemas.microsoft.com/office/drawing/2014/main" id="{AA69D9E9-861F-483D-A620-CF6C204FCF8C}"/>
              </a:ext>
            </a:extLst>
          </p:cNvPr>
          <p:cNvGrpSpPr/>
          <p:nvPr/>
        </p:nvGrpSpPr>
        <p:grpSpPr>
          <a:xfrm>
            <a:off x="5861130" y="2628067"/>
            <a:ext cx="776213" cy="830997"/>
            <a:chOff x="10092296" y="1749555"/>
            <a:chExt cx="776213" cy="830997"/>
          </a:xfrm>
        </p:grpSpPr>
        <p:cxnSp>
          <p:nvCxnSpPr>
            <p:cNvPr id="3" name="直線コネクタ 2">
              <a:extLst>
                <a:ext uri="{FF2B5EF4-FFF2-40B4-BE49-F238E27FC236}">
                  <a16:creationId xmlns:a16="http://schemas.microsoft.com/office/drawing/2014/main" id="{19A5C114-85FF-40E5-B314-2207AB9F3405}"/>
                </a:ext>
              </a:extLst>
            </p:cNvPr>
            <p:cNvCxnSpPr>
              <a:cxnSpLocks/>
            </p:cNvCxnSpPr>
            <p:nvPr/>
          </p:nvCxnSpPr>
          <p:spPr>
            <a:xfrm>
              <a:off x="10212801" y="1749555"/>
              <a:ext cx="594164" cy="83099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BDD99946-A321-4CCB-9500-98236BD00341}"/>
                </a:ext>
              </a:extLst>
            </p:cNvPr>
            <p:cNvCxnSpPr>
              <a:cxnSpLocks/>
            </p:cNvCxnSpPr>
            <p:nvPr/>
          </p:nvCxnSpPr>
          <p:spPr>
            <a:xfrm flipV="1">
              <a:off x="10092296" y="1780781"/>
              <a:ext cx="776213" cy="73422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2" name="テキスト ボックス 41">
            <a:extLst>
              <a:ext uri="{FF2B5EF4-FFF2-40B4-BE49-F238E27FC236}">
                <a16:creationId xmlns:a16="http://schemas.microsoft.com/office/drawing/2014/main" id="{70A3FCD6-8873-472C-8158-E6BF4328E396}"/>
              </a:ext>
            </a:extLst>
          </p:cNvPr>
          <p:cNvSpPr txBox="1"/>
          <p:nvPr/>
        </p:nvSpPr>
        <p:spPr>
          <a:xfrm>
            <a:off x="4704249" y="3869502"/>
            <a:ext cx="2298822" cy="830997"/>
          </a:xfrm>
          <a:prstGeom prst="rect">
            <a:avLst/>
          </a:prstGeom>
          <a:noFill/>
        </p:spPr>
        <p:txBody>
          <a:bodyPr wrap="square">
            <a:spAutoFit/>
          </a:bodyPr>
          <a:lstStyle/>
          <a:p>
            <a:r>
              <a:rPr lang="en-US" altLang="ja-JP" sz="4800" dirty="0"/>
              <a:t>42</a:t>
            </a:r>
            <a:r>
              <a:rPr lang="ja-JP" altLang="en-US" sz="4800" dirty="0"/>
              <a:t>：</a:t>
            </a:r>
            <a:r>
              <a:rPr lang="en-US" altLang="ja-JP" sz="4800" dirty="0"/>
              <a:t>60</a:t>
            </a:r>
            <a:endParaRPr lang="ja-JP" altLang="en-US" sz="4800" dirty="0"/>
          </a:p>
        </p:txBody>
      </p:sp>
      <p:sp>
        <p:nvSpPr>
          <p:cNvPr id="43" name="テキスト ボックス 42">
            <a:extLst>
              <a:ext uri="{FF2B5EF4-FFF2-40B4-BE49-F238E27FC236}">
                <a16:creationId xmlns:a16="http://schemas.microsoft.com/office/drawing/2014/main" id="{D440EC40-5556-4C09-81E1-65EEC91DDA4A}"/>
              </a:ext>
            </a:extLst>
          </p:cNvPr>
          <p:cNvSpPr txBox="1"/>
          <p:nvPr/>
        </p:nvSpPr>
        <p:spPr>
          <a:xfrm>
            <a:off x="5140116" y="5343832"/>
            <a:ext cx="1927643" cy="830997"/>
          </a:xfrm>
          <a:prstGeom prst="rect">
            <a:avLst/>
          </a:prstGeom>
          <a:noFill/>
        </p:spPr>
        <p:txBody>
          <a:bodyPr wrap="square">
            <a:spAutoFit/>
          </a:bodyPr>
          <a:lstStyle/>
          <a:p>
            <a:r>
              <a:rPr lang="en-US" altLang="ja-JP" sz="4800" b="1" dirty="0"/>
              <a:t>7</a:t>
            </a:r>
            <a:r>
              <a:rPr lang="ja-JP" altLang="en-US" sz="4800" b="1" dirty="0"/>
              <a:t>：</a:t>
            </a:r>
            <a:r>
              <a:rPr lang="en-US" altLang="ja-JP" sz="4800" b="1" dirty="0"/>
              <a:t>10</a:t>
            </a:r>
            <a:endParaRPr lang="ja-JP" altLang="en-US" sz="4800" b="1" dirty="0"/>
          </a:p>
        </p:txBody>
      </p:sp>
      <p:sp>
        <p:nvSpPr>
          <p:cNvPr id="44" name="テキスト ボックス 43">
            <a:extLst>
              <a:ext uri="{FF2B5EF4-FFF2-40B4-BE49-F238E27FC236}">
                <a16:creationId xmlns:a16="http://schemas.microsoft.com/office/drawing/2014/main" id="{1591D764-EAFE-4B48-B52C-89B3D900ABF2}"/>
              </a:ext>
            </a:extLst>
          </p:cNvPr>
          <p:cNvSpPr txBox="1"/>
          <p:nvPr/>
        </p:nvSpPr>
        <p:spPr>
          <a:xfrm>
            <a:off x="1192549" y="3276939"/>
            <a:ext cx="2278232" cy="707886"/>
          </a:xfrm>
          <a:prstGeom prst="rect">
            <a:avLst/>
          </a:prstGeom>
          <a:noFill/>
        </p:spPr>
        <p:txBody>
          <a:bodyPr wrap="square">
            <a:spAutoFit/>
          </a:bodyPr>
          <a:lstStyle/>
          <a:p>
            <a:r>
              <a:rPr lang="ja-JP" altLang="en-US" sz="4000" b="1" dirty="0"/>
              <a:t>どちらも</a:t>
            </a:r>
          </a:p>
        </p:txBody>
      </p:sp>
      <p:sp>
        <p:nvSpPr>
          <p:cNvPr id="45" name="テキスト ボックス 44">
            <a:extLst>
              <a:ext uri="{FF2B5EF4-FFF2-40B4-BE49-F238E27FC236}">
                <a16:creationId xmlns:a16="http://schemas.microsoft.com/office/drawing/2014/main" id="{C92E073F-39D4-47AE-AD28-59880339A10B}"/>
              </a:ext>
            </a:extLst>
          </p:cNvPr>
          <p:cNvSpPr txBox="1"/>
          <p:nvPr/>
        </p:nvSpPr>
        <p:spPr>
          <a:xfrm>
            <a:off x="4025917" y="3880262"/>
            <a:ext cx="727501" cy="830997"/>
          </a:xfrm>
          <a:prstGeom prst="rect">
            <a:avLst/>
          </a:prstGeom>
          <a:noFill/>
        </p:spPr>
        <p:txBody>
          <a:bodyPr wrap="square">
            <a:spAutoFit/>
          </a:bodyPr>
          <a:lstStyle/>
          <a:p>
            <a:r>
              <a:rPr lang="ja-JP" altLang="en-US" sz="4800" dirty="0"/>
              <a:t>＝</a:t>
            </a:r>
          </a:p>
        </p:txBody>
      </p:sp>
      <p:sp>
        <p:nvSpPr>
          <p:cNvPr id="10" name="楕円 9">
            <a:extLst>
              <a:ext uri="{FF2B5EF4-FFF2-40B4-BE49-F238E27FC236}">
                <a16:creationId xmlns:a16="http://schemas.microsoft.com/office/drawing/2014/main" id="{02A69E76-7400-425C-B1DF-51EB11D2094E}"/>
              </a:ext>
            </a:extLst>
          </p:cNvPr>
          <p:cNvSpPr/>
          <p:nvPr/>
        </p:nvSpPr>
        <p:spPr>
          <a:xfrm>
            <a:off x="5886838" y="3668688"/>
            <a:ext cx="1129138" cy="112913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BE286EEF-8856-41C2-A34B-17D7F909E615}"/>
              </a:ext>
            </a:extLst>
          </p:cNvPr>
          <p:cNvSpPr txBox="1"/>
          <p:nvPr/>
        </p:nvSpPr>
        <p:spPr>
          <a:xfrm>
            <a:off x="2117350" y="3887562"/>
            <a:ext cx="2147290" cy="830997"/>
          </a:xfrm>
          <a:prstGeom prst="rect">
            <a:avLst/>
          </a:prstGeom>
          <a:noFill/>
        </p:spPr>
        <p:txBody>
          <a:bodyPr wrap="square">
            <a:spAutoFit/>
          </a:bodyPr>
          <a:lstStyle/>
          <a:p>
            <a:r>
              <a:rPr lang="en-US" altLang="ja-JP" sz="4800" dirty="0"/>
              <a:t>4.2</a:t>
            </a:r>
            <a:r>
              <a:rPr lang="ja-JP" altLang="en-US" sz="4800" dirty="0"/>
              <a:t>：</a:t>
            </a:r>
            <a:r>
              <a:rPr lang="en-US" altLang="ja-JP" sz="4800" dirty="0"/>
              <a:t>6</a:t>
            </a:r>
            <a:endParaRPr lang="ja-JP" altLang="en-US" sz="4800" dirty="0"/>
          </a:p>
        </p:txBody>
      </p:sp>
      <p:sp>
        <p:nvSpPr>
          <p:cNvPr id="27" name="テキスト ボックス 26">
            <a:extLst>
              <a:ext uri="{FF2B5EF4-FFF2-40B4-BE49-F238E27FC236}">
                <a16:creationId xmlns:a16="http://schemas.microsoft.com/office/drawing/2014/main" id="{0F583D5E-2D0F-4BC0-9A56-05977F8C78A4}"/>
              </a:ext>
            </a:extLst>
          </p:cNvPr>
          <p:cNvSpPr txBox="1"/>
          <p:nvPr/>
        </p:nvSpPr>
        <p:spPr>
          <a:xfrm>
            <a:off x="7057146" y="2442280"/>
            <a:ext cx="3262125" cy="646331"/>
          </a:xfrm>
          <a:prstGeom prst="rect">
            <a:avLst/>
          </a:prstGeom>
          <a:noFill/>
        </p:spPr>
        <p:txBody>
          <a:bodyPr wrap="square">
            <a:spAutoFit/>
          </a:bodyPr>
          <a:lstStyle/>
          <a:p>
            <a:r>
              <a:rPr lang="ja-JP" altLang="en-US" sz="3600" b="1" dirty="0"/>
              <a:t>小数だけ</a:t>
            </a:r>
            <a:r>
              <a:rPr lang="en-US" altLang="ja-JP" sz="3600" b="1" dirty="0"/>
              <a:t>10</a:t>
            </a:r>
            <a:r>
              <a:rPr lang="ja-JP" altLang="en-US" sz="3600" b="1" dirty="0"/>
              <a:t>倍</a:t>
            </a:r>
          </a:p>
        </p:txBody>
      </p:sp>
      <p:grpSp>
        <p:nvGrpSpPr>
          <p:cNvPr id="28" name="グループ化 27">
            <a:extLst>
              <a:ext uri="{FF2B5EF4-FFF2-40B4-BE49-F238E27FC236}">
                <a16:creationId xmlns:a16="http://schemas.microsoft.com/office/drawing/2014/main" id="{54C6FB4D-DFEB-4DE4-8726-BCB87AA1828C}"/>
              </a:ext>
            </a:extLst>
          </p:cNvPr>
          <p:cNvGrpSpPr/>
          <p:nvPr/>
        </p:nvGrpSpPr>
        <p:grpSpPr>
          <a:xfrm>
            <a:off x="8149590" y="2512978"/>
            <a:ext cx="776213" cy="830997"/>
            <a:chOff x="10092296" y="1749555"/>
            <a:chExt cx="776213" cy="830997"/>
          </a:xfrm>
        </p:grpSpPr>
        <p:cxnSp>
          <p:nvCxnSpPr>
            <p:cNvPr id="29" name="直線コネクタ 28">
              <a:extLst>
                <a:ext uri="{FF2B5EF4-FFF2-40B4-BE49-F238E27FC236}">
                  <a16:creationId xmlns:a16="http://schemas.microsoft.com/office/drawing/2014/main" id="{39A4C939-38BB-4D1D-A2B6-AA3DC51CE7C1}"/>
                </a:ext>
              </a:extLst>
            </p:cNvPr>
            <p:cNvCxnSpPr>
              <a:cxnSpLocks/>
            </p:cNvCxnSpPr>
            <p:nvPr/>
          </p:nvCxnSpPr>
          <p:spPr>
            <a:xfrm>
              <a:off x="10212801" y="1749555"/>
              <a:ext cx="594164" cy="83099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210B47ED-1FF8-4376-81A9-960590AC7886}"/>
                </a:ext>
              </a:extLst>
            </p:cNvPr>
            <p:cNvCxnSpPr>
              <a:cxnSpLocks/>
            </p:cNvCxnSpPr>
            <p:nvPr/>
          </p:nvCxnSpPr>
          <p:spPr>
            <a:xfrm flipV="1">
              <a:off x="10092296" y="1780781"/>
              <a:ext cx="776213" cy="73422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1" name="テキスト ボックス 30">
            <a:extLst>
              <a:ext uri="{FF2B5EF4-FFF2-40B4-BE49-F238E27FC236}">
                <a16:creationId xmlns:a16="http://schemas.microsoft.com/office/drawing/2014/main" id="{68422631-9BBC-4B86-86F1-BE9F813045C5}"/>
              </a:ext>
            </a:extLst>
          </p:cNvPr>
          <p:cNvSpPr txBox="1"/>
          <p:nvPr/>
        </p:nvSpPr>
        <p:spPr>
          <a:xfrm>
            <a:off x="7463696" y="2836143"/>
            <a:ext cx="3864243" cy="646331"/>
          </a:xfrm>
          <a:prstGeom prst="rect">
            <a:avLst/>
          </a:prstGeom>
          <a:noFill/>
        </p:spPr>
        <p:txBody>
          <a:bodyPr wrap="square">
            <a:spAutoFit/>
          </a:bodyPr>
          <a:lstStyle/>
          <a:p>
            <a:r>
              <a:rPr lang="ja-JP" altLang="en-US" sz="3600" b="1" dirty="0"/>
              <a:t>ちがう比になる</a:t>
            </a:r>
          </a:p>
        </p:txBody>
      </p:sp>
      <p:sp>
        <p:nvSpPr>
          <p:cNvPr id="32" name="楕円 31">
            <a:extLst>
              <a:ext uri="{FF2B5EF4-FFF2-40B4-BE49-F238E27FC236}">
                <a16:creationId xmlns:a16="http://schemas.microsoft.com/office/drawing/2014/main" id="{4593E77D-52A7-43FA-8B4C-A823585BA730}"/>
              </a:ext>
            </a:extLst>
          </p:cNvPr>
          <p:cNvSpPr/>
          <p:nvPr/>
        </p:nvSpPr>
        <p:spPr>
          <a:xfrm>
            <a:off x="8266679" y="3668688"/>
            <a:ext cx="1129138" cy="112913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1383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3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6"/>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6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75"/>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82" grpId="0"/>
      <p:bldP spid="84" grpId="0"/>
      <p:bldP spid="106" grpId="0"/>
      <p:bldP spid="129" grpId="0"/>
      <p:bldP spid="58" grpId="0"/>
      <p:bldP spid="66" grpId="0"/>
      <p:bldP spid="68" grpId="0"/>
      <p:bldP spid="75" grpId="0"/>
      <p:bldP spid="132" grpId="0"/>
      <p:bldP spid="133" grpId="0"/>
      <p:bldP spid="134" grpId="0"/>
      <p:bldP spid="42" grpId="0"/>
      <p:bldP spid="43" grpId="0"/>
      <p:bldP spid="44" grpId="0"/>
      <p:bldP spid="45" grpId="0"/>
      <p:bldP spid="10" grpId="0" animBg="1"/>
      <p:bldP spid="25" grpId="0"/>
      <p:bldP spid="27" grpId="0"/>
      <p:bldP spid="31" grpId="0"/>
      <p:bldP spid="3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9344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19E6CA75-D8DE-4BEC-A922-A045983C40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2006" y="2375262"/>
            <a:ext cx="2387925" cy="1630325"/>
          </a:xfrm>
          <a:prstGeom prst="rect">
            <a:avLst/>
          </a:prstGeom>
        </p:spPr>
      </p:pic>
      <p:sp>
        <p:nvSpPr>
          <p:cNvPr id="2" name="テキスト ボックス 1">
            <a:extLst>
              <a:ext uri="{FF2B5EF4-FFF2-40B4-BE49-F238E27FC236}">
                <a16:creationId xmlns:a16="http://schemas.microsoft.com/office/drawing/2014/main" id="{FA70FC46-75DC-47A9-A287-86CCE8276AC6}"/>
              </a:ext>
            </a:extLst>
          </p:cNvPr>
          <p:cNvSpPr txBox="1"/>
          <p:nvPr/>
        </p:nvSpPr>
        <p:spPr>
          <a:xfrm>
            <a:off x="294543" y="656920"/>
            <a:ext cx="11302512" cy="1323439"/>
          </a:xfrm>
          <a:prstGeom prst="rect">
            <a:avLst/>
          </a:prstGeom>
          <a:noFill/>
        </p:spPr>
        <p:txBody>
          <a:bodyPr wrap="square">
            <a:spAutoFit/>
          </a:bodyPr>
          <a:lstStyle/>
          <a:p>
            <a:r>
              <a:rPr lang="ja-JP" altLang="en-US" sz="4000" dirty="0"/>
              <a:t>じゃ，酢を大さじ</a:t>
            </a:r>
            <a:r>
              <a:rPr lang="en-US" altLang="ja-JP" sz="4000" dirty="0"/>
              <a:t>3</a:t>
            </a:r>
            <a:r>
              <a:rPr lang="ja-JP" altLang="en-US" sz="4000" dirty="0"/>
              <a:t>ばいだと　油は何ばい混ぜればいいの？</a:t>
            </a:r>
          </a:p>
        </p:txBody>
      </p:sp>
      <p:sp>
        <p:nvSpPr>
          <p:cNvPr id="3" name="テキスト ボックス 2">
            <a:extLst>
              <a:ext uri="{FF2B5EF4-FFF2-40B4-BE49-F238E27FC236}">
                <a16:creationId xmlns:a16="http://schemas.microsoft.com/office/drawing/2014/main" id="{7DD6B32F-68AD-47F0-B08E-D201855E18B6}"/>
              </a:ext>
            </a:extLst>
          </p:cNvPr>
          <p:cNvSpPr txBox="1"/>
          <p:nvPr/>
        </p:nvSpPr>
        <p:spPr>
          <a:xfrm>
            <a:off x="294543" y="66681"/>
            <a:ext cx="10046009" cy="707886"/>
          </a:xfrm>
          <a:prstGeom prst="rect">
            <a:avLst/>
          </a:prstGeom>
          <a:noFill/>
        </p:spPr>
        <p:txBody>
          <a:bodyPr wrap="square">
            <a:spAutoFit/>
          </a:bodyPr>
          <a:lstStyle/>
          <a:p>
            <a:r>
              <a:rPr lang="ja-JP" altLang="en-US" sz="4000" dirty="0"/>
              <a:t>基本のドレッシングは　油と酢　</a:t>
            </a:r>
            <a:r>
              <a:rPr lang="en-US" altLang="ja-JP" sz="4000" dirty="0"/>
              <a:t>2</a:t>
            </a:r>
            <a:r>
              <a:rPr lang="ja-JP" altLang="en-US" sz="4000" dirty="0"/>
              <a:t>：</a:t>
            </a:r>
            <a:r>
              <a:rPr lang="en-US" altLang="ja-JP" sz="4000" dirty="0"/>
              <a:t>1</a:t>
            </a:r>
            <a:endParaRPr lang="ja-JP" altLang="en-US" sz="4000" dirty="0"/>
          </a:p>
        </p:txBody>
      </p:sp>
      <p:sp>
        <p:nvSpPr>
          <p:cNvPr id="5" name="テキスト ボックス 4">
            <a:extLst>
              <a:ext uri="{FF2B5EF4-FFF2-40B4-BE49-F238E27FC236}">
                <a16:creationId xmlns:a16="http://schemas.microsoft.com/office/drawing/2014/main" id="{2AE59535-2267-401F-8E30-9341124C7A92}"/>
              </a:ext>
            </a:extLst>
          </p:cNvPr>
          <p:cNvSpPr txBox="1"/>
          <p:nvPr/>
        </p:nvSpPr>
        <p:spPr>
          <a:xfrm>
            <a:off x="91534" y="4846753"/>
            <a:ext cx="8577428" cy="707886"/>
          </a:xfrm>
          <a:prstGeom prst="rect">
            <a:avLst/>
          </a:prstGeom>
          <a:noFill/>
        </p:spPr>
        <p:txBody>
          <a:bodyPr wrap="square">
            <a:spAutoFit/>
          </a:bodyPr>
          <a:lstStyle/>
          <a:p>
            <a:r>
              <a:rPr lang="ja-JP" altLang="en-US" sz="4000" dirty="0"/>
              <a:t>油は　おおさじ　　　　ぱいだよ</a:t>
            </a:r>
          </a:p>
        </p:txBody>
      </p:sp>
      <p:sp>
        <p:nvSpPr>
          <p:cNvPr id="4" name="四角形: 角を丸くする 3">
            <a:extLst>
              <a:ext uri="{FF2B5EF4-FFF2-40B4-BE49-F238E27FC236}">
                <a16:creationId xmlns:a16="http://schemas.microsoft.com/office/drawing/2014/main" id="{6C10460F-DD2A-4C73-BCB7-D630D0570B63}"/>
              </a:ext>
            </a:extLst>
          </p:cNvPr>
          <p:cNvSpPr/>
          <p:nvPr/>
        </p:nvSpPr>
        <p:spPr>
          <a:xfrm>
            <a:off x="4027689" y="4514831"/>
            <a:ext cx="1551710" cy="121227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A1B943-610D-4376-98D9-C0C7042C126D}"/>
              </a:ext>
            </a:extLst>
          </p:cNvPr>
          <p:cNvSpPr txBox="1"/>
          <p:nvPr/>
        </p:nvSpPr>
        <p:spPr>
          <a:xfrm>
            <a:off x="4380248" y="4613135"/>
            <a:ext cx="554183" cy="1015663"/>
          </a:xfrm>
          <a:prstGeom prst="rect">
            <a:avLst/>
          </a:prstGeom>
          <a:noFill/>
        </p:spPr>
        <p:txBody>
          <a:bodyPr wrap="square">
            <a:spAutoFit/>
          </a:bodyPr>
          <a:lstStyle/>
          <a:p>
            <a:r>
              <a:rPr lang="en-US" altLang="ja-JP" sz="6000" b="1" dirty="0"/>
              <a:t>6</a:t>
            </a:r>
          </a:p>
        </p:txBody>
      </p:sp>
      <p:pic>
        <p:nvPicPr>
          <p:cNvPr id="9" name="図 8">
            <a:extLst>
              <a:ext uri="{FF2B5EF4-FFF2-40B4-BE49-F238E27FC236}">
                <a16:creationId xmlns:a16="http://schemas.microsoft.com/office/drawing/2014/main" id="{F7878476-33AA-4736-8B42-1E2481248F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1293" y="1433409"/>
            <a:ext cx="904191" cy="2504304"/>
          </a:xfrm>
          <a:prstGeom prst="rect">
            <a:avLst/>
          </a:prstGeom>
        </p:spPr>
      </p:pic>
      <p:pic>
        <p:nvPicPr>
          <p:cNvPr id="10" name="図 9">
            <a:extLst>
              <a:ext uri="{FF2B5EF4-FFF2-40B4-BE49-F238E27FC236}">
                <a16:creationId xmlns:a16="http://schemas.microsoft.com/office/drawing/2014/main" id="{3B3A7F49-C775-4B0A-90E3-B263C441F0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6866" y="1433073"/>
            <a:ext cx="904191" cy="2135884"/>
          </a:xfrm>
          <a:prstGeom prst="rect">
            <a:avLst/>
          </a:prstGeom>
        </p:spPr>
      </p:pic>
      <p:pic>
        <p:nvPicPr>
          <p:cNvPr id="11" name="図 10">
            <a:extLst>
              <a:ext uri="{FF2B5EF4-FFF2-40B4-BE49-F238E27FC236}">
                <a16:creationId xmlns:a16="http://schemas.microsoft.com/office/drawing/2014/main" id="{C08F3FA7-D0D9-4782-BF9A-300EA68B480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26452" y="3287468"/>
            <a:ext cx="1605106" cy="1007501"/>
          </a:xfrm>
          <a:prstGeom prst="rect">
            <a:avLst/>
          </a:prstGeom>
        </p:spPr>
      </p:pic>
      <p:pic>
        <p:nvPicPr>
          <p:cNvPr id="12" name="図 11">
            <a:extLst>
              <a:ext uri="{FF2B5EF4-FFF2-40B4-BE49-F238E27FC236}">
                <a16:creationId xmlns:a16="http://schemas.microsoft.com/office/drawing/2014/main" id="{99704FC2-6C03-4DF1-94A7-B3424802297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49286" y="3179537"/>
            <a:ext cx="1605106" cy="1007501"/>
          </a:xfrm>
          <a:prstGeom prst="rect">
            <a:avLst/>
          </a:prstGeom>
        </p:spPr>
      </p:pic>
      <p:pic>
        <p:nvPicPr>
          <p:cNvPr id="13" name="図 12">
            <a:extLst>
              <a:ext uri="{FF2B5EF4-FFF2-40B4-BE49-F238E27FC236}">
                <a16:creationId xmlns:a16="http://schemas.microsoft.com/office/drawing/2014/main" id="{11AB5F76-C4FD-4FA1-A9BD-6EF672E4D04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05392" y="3294529"/>
            <a:ext cx="1605106" cy="1007501"/>
          </a:xfrm>
          <a:prstGeom prst="rect">
            <a:avLst/>
          </a:prstGeom>
        </p:spPr>
      </p:pic>
      <p:pic>
        <p:nvPicPr>
          <p:cNvPr id="14" name="図 13">
            <a:extLst>
              <a:ext uri="{FF2B5EF4-FFF2-40B4-BE49-F238E27FC236}">
                <a16:creationId xmlns:a16="http://schemas.microsoft.com/office/drawing/2014/main" id="{B9B3AC43-7A81-42FF-9FEC-8D0908ACBCF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736" y="3260489"/>
            <a:ext cx="1605106" cy="1007501"/>
          </a:xfrm>
          <a:prstGeom prst="rect">
            <a:avLst/>
          </a:prstGeom>
        </p:spPr>
      </p:pic>
      <p:pic>
        <p:nvPicPr>
          <p:cNvPr id="15" name="図 14">
            <a:extLst>
              <a:ext uri="{FF2B5EF4-FFF2-40B4-BE49-F238E27FC236}">
                <a16:creationId xmlns:a16="http://schemas.microsoft.com/office/drawing/2014/main" id="{8B577853-D592-4567-B85C-27017BB920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37869" y="3187925"/>
            <a:ext cx="1605106" cy="1007501"/>
          </a:xfrm>
          <a:prstGeom prst="rect">
            <a:avLst/>
          </a:prstGeom>
        </p:spPr>
      </p:pic>
      <p:pic>
        <p:nvPicPr>
          <p:cNvPr id="17" name="図 16">
            <a:extLst>
              <a:ext uri="{FF2B5EF4-FFF2-40B4-BE49-F238E27FC236}">
                <a16:creationId xmlns:a16="http://schemas.microsoft.com/office/drawing/2014/main" id="{E4476D5F-2C85-4E84-BC67-E70FA1B4FE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77288" y="3333438"/>
            <a:ext cx="1605106" cy="1007501"/>
          </a:xfrm>
          <a:prstGeom prst="rect">
            <a:avLst/>
          </a:prstGeom>
        </p:spPr>
      </p:pic>
      <p:pic>
        <p:nvPicPr>
          <p:cNvPr id="18" name="図 17">
            <a:extLst>
              <a:ext uri="{FF2B5EF4-FFF2-40B4-BE49-F238E27FC236}">
                <a16:creationId xmlns:a16="http://schemas.microsoft.com/office/drawing/2014/main" id="{4B8EAC39-2690-4265-A3A2-928A1E297F7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5598" y="3299505"/>
            <a:ext cx="1605106" cy="1007501"/>
          </a:xfrm>
          <a:prstGeom prst="rect">
            <a:avLst/>
          </a:prstGeom>
        </p:spPr>
      </p:pic>
      <p:pic>
        <p:nvPicPr>
          <p:cNvPr id="19" name="図 18">
            <a:extLst>
              <a:ext uri="{FF2B5EF4-FFF2-40B4-BE49-F238E27FC236}">
                <a16:creationId xmlns:a16="http://schemas.microsoft.com/office/drawing/2014/main" id="{C31E1CEA-3BC7-4062-A424-41DF2EC0DB0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37610" y="3381119"/>
            <a:ext cx="1605106" cy="1007501"/>
          </a:xfrm>
          <a:prstGeom prst="rect">
            <a:avLst/>
          </a:prstGeom>
        </p:spPr>
      </p:pic>
      <p:pic>
        <p:nvPicPr>
          <p:cNvPr id="20" name="図 19">
            <a:extLst>
              <a:ext uri="{FF2B5EF4-FFF2-40B4-BE49-F238E27FC236}">
                <a16:creationId xmlns:a16="http://schemas.microsoft.com/office/drawing/2014/main" id="{7D6F2F2A-F936-4FCE-A38A-6EF65C0236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35625" y="3355726"/>
            <a:ext cx="1605106" cy="1007501"/>
          </a:xfrm>
          <a:prstGeom prst="rect">
            <a:avLst/>
          </a:prstGeom>
        </p:spPr>
      </p:pic>
      <p:sp>
        <p:nvSpPr>
          <p:cNvPr id="21" name="テキスト ボックス 20">
            <a:extLst>
              <a:ext uri="{FF2B5EF4-FFF2-40B4-BE49-F238E27FC236}">
                <a16:creationId xmlns:a16="http://schemas.microsoft.com/office/drawing/2014/main" id="{761C8AC8-CC78-41FE-B6AB-4F3DFCEDE547}"/>
              </a:ext>
            </a:extLst>
          </p:cNvPr>
          <p:cNvSpPr txBox="1"/>
          <p:nvPr/>
        </p:nvSpPr>
        <p:spPr>
          <a:xfrm>
            <a:off x="656043" y="6101772"/>
            <a:ext cx="6023498" cy="707886"/>
          </a:xfrm>
          <a:prstGeom prst="rect">
            <a:avLst/>
          </a:prstGeom>
          <a:noFill/>
        </p:spPr>
        <p:txBody>
          <a:bodyPr wrap="square">
            <a:spAutoFit/>
          </a:bodyPr>
          <a:lstStyle/>
          <a:p>
            <a:r>
              <a:rPr lang="ja-JP" altLang="en-US" sz="4000" dirty="0"/>
              <a:t>油と酢　</a:t>
            </a:r>
            <a:r>
              <a:rPr lang="en-US" altLang="ja-JP" sz="4000" dirty="0"/>
              <a:t>6</a:t>
            </a:r>
            <a:r>
              <a:rPr lang="ja-JP" altLang="en-US" sz="4000" dirty="0"/>
              <a:t>：</a:t>
            </a:r>
            <a:r>
              <a:rPr lang="en-US" altLang="ja-JP" sz="4000" dirty="0"/>
              <a:t>3 </a:t>
            </a:r>
            <a:r>
              <a:rPr lang="ja-JP" altLang="en-US" sz="4000" dirty="0"/>
              <a:t>だから味は</a:t>
            </a:r>
          </a:p>
        </p:txBody>
      </p:sp>
      <p:sp>
        <p:nvSpPr>
          <p:cNvPr id="22" name="テキスト ボックス 21">
            <a:extLst>
              <a:ext uri="{FF2B5EF4-FFF2-40B4-BE49-F238E27FC236}">
                <a16:creationId xmlns:a16="http://schemas.microsoft.com/office/drawing/2014/main" id="{84946511-B695-47CA-B20C-943C69B250FC}"/>
              </a:ext>
            </a:extLst>
          </p:cNvPr>
          <p:cNvSpPr txBox="1"/>
          <p:nvPr/>
        </p:nvSpPr>
        <p:spPr>
          <a:xfrm>
            <a:off x="6871342" y="6104784"/>
            <a:ext cx="3412027" cy="707886"/>
          </a:xfrm>
          <a:prstGeom prst="rect">
            <a:avLst/>
          </a:prstGeom>
          <a:noFill/>
        </p:spPr>
        <p:txBody>
          <a:bodyPr wrap="square">
            <a:spAutoFit/>
          </a:bodyPr>
          <a:lstStyle/>
          <a:p>
            <a:r>
              <a:rPr lang="ja-JP" altLang="en-US" sz="4000" dirty="0"/>
              <a:t>かわらないよ</a:t>
            </a:r>
          </a:p>
        </p:txBody>
      </p:sp>
      <p:sp>
        <p:nvSpPr>
          <p:cNvPr id="23" name="四角形: 角を丸くする 22">
            <a:extLst>
              <a:ext uri="{FF2B5EF4-FFF2-40B4-BE49-F238E27FC236}">
                <a16:creationId xmlns:a16="http://schemas.microsoft.com/office/drawing/2014/main" id="{F1223337-6BF5-4A0F-AD78-202C3F5589DB}"/>
              </a:ext>
            </a:extLst>
          </p:cNvPr>
          <p:cNvSpPr/>
          <p:nvPr/>
        </p:nvSpPr>
        <p:spPr>
          <a:xfrm>
            <a:off x="6603493" y="6123793"/>
            <a:ext cx="3831979" cy="64514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0813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4" grpId="0" animBg="1"/>
      <p:bldP spid="6" grpId="0"/>
      <p:bldP spid="21" grpId="0"/>
      <p:bldP spid="22" grpId="0"/>
      <p:bldP spid="2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4000" dirty="0"/>
          </a:p>
        </p:txBody>
      </p:sp>
      <p:sp>
        <p:nvSpPr>
          <p:cNvPr id="87" name="テキスト ボックス 86">
            <a:extLst>
              <a:ext uri="{FF2B5EF4-FFF2-40B4-BE49-F238E27FC236}">
                <a16:creationId xmlns:a16="http://schemas.microsoft.com/office/drawing/2014/main" id="{701BCC71-065B-4974-9115-733EB8DE8223}"/>
              </a:ext>
            </a:extLst>
          </p:cNvPr>
          <p:cNvSpPr txBox="1"/>
          <p:nvPr/>
        </p:nvSpPr>
        <p:spPr>
          <a:xfrm>
            <a:off x="5525578" y="3846948"/>
            <a:ext cx="727501" cy="830997"/>
          </a:xfrm>
          <a:prstGeom prst="rect">
            <a:avLst/>
          </a:prstGeom>
          <a:noFill/>
        </p:spPr>
        <p:txBody>
          <a:bodyPr wrap="square">
            <a:spAutoFit/>
          </a:bodyPr>
          <a:lstStyle/>
          <a:p>
            <a:r>
              <a:rPr lang="ja-JP" altLang="en-US" sz="4800" dirty="0"/>
              <a:t>＝</a:t>
            </a:r>
          </a:p>
        </p:txBody>
      </p:sp>
      <p:grpSp>
        <p:nvGrpSpPr>
          <p:cNvPr id="11" name="グループ化 10">
            <a:extLst>
              <a:ext uri="{FF2B5EF4-FFF2-40B4-BE49-F238E27FC236}">
                <a16:creationId xmlns:a16="http://schemas.microsoft.com/office/drawing/2014/main" id="{FB301087-9AA8-6930-87DB-28132145F308}"/>
              </a:ext>
            </a:extLst>
          </p:cNvPr>
          <p:cNvGrpSpPr/>
          <p:nvPr/>
        </p:nvGrpSpPr>
        <p:grpSpPr>
          <a:xfrm>
            <a:off x="3370006" y="3574386"/>
            <a:ext cx="1882503" cy="1569660"/>
            <a:chOff x="1374952" y="3785584"/>
            <a:chExt cx="1882503" cy="1569660"/>
          </a:xfrm>
        </p:grpSpPr>
        <p:grpSp>
          <p:nvGrpSpPr>
            <p:cNvPr id="3" name="グループ化 2">
              <a:extLst>
                <a:ext uri="{FF2B5EF4-FFF2-40B4-BE49-F238E27FC236}">
                  <a16:creationId xmlns:a16="http://schemas.microsoft.com/office/drawing/2014/main" id="{92BD58FC-7059-09F7-711E-729B178EBBC1}"/>
                </a:ext>
              </a:extLst>
            </p:cNvPr>
            <p:cNvGrpSpPr/>
            <p:nvPr/>
          </p:nvGrpSpPr>
          <p:grpSpPr>
            <a:xfrm>
              <a:off x="1374952" y="3785584"/>
              <a:ext cx="583130" cy="1569660"/>
              <a:chOff x="1374952" y="3785584"/>
              <a:chExt cx="583130" cy="1569660"/>
            </a:xfrm>
          </p:grpSpPr>
          <p:sp>
            <p:nvSpPr>
              <p:cNvPr id="85" name="テキスト ボックス 84">
                <a:extLst>
                  <a:ext uri="{FF2B5EF4-FFF2-40B4-BE49-F238E27FC236}">
                    <a16:creationId xmlns:a16="http://schemas.microsoft.com/office/drawing/2014/main" id="{EEA6E887-F611-4E02-BB3E-7703735AEBA5}"/>
                  </a:ext>
                </a:extLst>
              </p:cNvPr>
              <p:cNvSpPr txBox="1"/>
              <p:nvPr/>
            </p:nvSpPr>
            <p:spPr>
              <a:xfrm>
                <a:off x="1374952" y="3785584"/>
                <a:ext cx="583130" cy="1569660"/>
              </a:xfrm>
              <a:prstGeom prst="rect">
                <a:avLst/>
              </a:prstGeom>
              <a:noFill/>
            </p:spPr>
            <p:txBody>
              <a:bodyPr wrap="square">
                <a:spAutoFit/>
              </a:bodyPr>
              <a:lstStyle/>
              <a:p>
                <a:r>
                  <a:rPr lang="en-US" altLang="ja-JP" sz="4800" dirty="0"/>
                  <a:t>13</a:t>
                </a:r>
                <a:endParaRPr lang="ja-JP" altLang="en-US" sz="4800" dirty="0"/>
              </a:p>
            </p:txBody>
          </p:sp>
          <p:cxnSp>
            <p:nvCxnSpPr>
              <p:cNvPr id="8" name="直線コネクタ 7">
                <a:extLst>
                  <a:ext uri="{FF2B5EF4-FFF2-40B4-BE49-F238E27FC236}">
                    <a16:creationId xmlns:a16="http://schemas.microsoft.com/office/drawing/2014/main" id="{7EC323A7-56E1-4883-A0C7-F43E032A0F04}"/>
                  </a:ext>
                </a:extLst>
              </p:cNvPr>
              <p:cNvCxnSpPr>
                <a:cxnSpLocks/>
              </p:cNvCxnSpPr>
              <p:nvPr/>
            </p:nvCxnSpPr>
            <p:spPr>
              <a:xfrm>
                <a:off x="1374952" y="4517662"/>
                <a:ext cx="583130" cy="0"/>
              </a:xfrm>
              <a:prstGeom prst="line">
                <a:avLst/>
              </a:prstGeom>
              <a:ln w="38100"/>
            </p:spPr>
            <p:style>
              <a:lnRef idx="1">
                <a:schemeClr val="dk1"/>
              </a:lnRef>
              <a:fillRef idx="0">
                <a:schemeClr val="dk1"/>
              </a:fillRef>
              <a:effectRef idx="0">
                <a:schemeClr val="dk1"/>
              </a:effectRef>
              <a:fontRef idx="minor">
                <a:schemeClr val="tx1"/>
              </a:fontRef>
            </p:style>
          </p:cxnSp>
        </p:grpSp>
        <p:grpSp>
          <p:nvGrpSpPr>
            <p:cNvPr id="2" name="グループ化 1">
              <a:extLst>
                <a:ext uri="{FF2B5EF4-FFF2-40B4-BE49-F238E27FC236}">
                  <a16:creationId xmlns:a16="http://schemas.microsoft.com/office/drawing/2014/main" id="{3D827637-9DFD-1C76-6850-916381D3C700}"/>
                </a:ext>
              </a:extLst>
            </p:cNvPr>
            <p:cNvGrpSpPr/>
            <p:nvPr/>
          </p:nvGrpSpPr>
          <p:grpSpPr>
            <a:xfrm>
              <a:off x="2674325" y="3785584"/>
              <a:ext cx="583130" cy="1569660"/>
              <a:chOff x="2674325" y="3785584"/>
              <a:chExt cx="583130" cy="1569660"/>
            </a:xfrm>
          </p:grpSpPr>
          <p:sp>
            <p:nvSpPr>
              <p:cNvPr id="91" name="テキスト ボックス 90">
                <a:extLst>
                  <a:ext uri="{FF2B5EF4-FFF2-40B4-BE49-F238E27FC236}">
                    <a16:creationId xmlns:a16="http://schemas.microsoft.com/office/drawing/2014/main" id="{A2B89BFD-8745-48B1-9CC1-540612EA8040}"/>
                  </a:ext>
                </a:extLst>
              </p:cNvPr>
              <p:cNvSpPr txBox="1"/>
              <p:nvPr/>
            </p:nvSpPr>
            <p:spPr>
              <a:xfrm>
                <a:off x="2674325" y="3785584"/>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92" name="直線コネクタ 91">
                <a:extLst>
                  <a:ext uri="{FF2B5EF4-FFF2-40B4-BE49-F238E27FC236}">
                    <a16:creationId xmlns:a16="http://schemas.microsoft.com/office/drawing/2014/main" id="{EADDB267-58F2-420F-ABD7-A847DDC50658}"/>
                  </a:ext>
                </a:extLst>
              </p:cNvPr>
              <p:cNvCxnSpPr>
                <a:cxnSpLocks/>
              </p:cNvCxnSpPr>
              <p:nvPr/>
            </p:nvCxnSpPr>
            <p:spPr>
              <a:xfrm>
                <a:off x="2674325" y="4517662"/>
                <a:ext cx="583130"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93" name="テキスト ボックス 92">
              <a:extLst>
                <a:ext uri="{FF2B5EF4-FFF2-40B4-BE49-F238E27FC236}">
                  <a16:creationId xmlns:a16="http://schemas.microsoft.com/office/drawing/2014/main" id="{97A200DF-8E8B-4CAE-B979-0F14ABC97782}"/>
                </a:ext>
              </a:extLst>
            </p:cNvPr>
            <p:cNvSpPr txBox="1"/>
            <p:nvPr/>
          </p:nvSpPr>
          <p:spPr>
            <a:xfrm>
              <a:off x="1946824" y="4102163"/>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07886"/>
          </a:xfrm>
          <a:prstGeom prst="rect">
            <a:avLst/>
          </a:prstGeom>
          <a:noFill/>
        </p:spPr>
        <p:txBody>
          <a:bodyPr wrap="square">
            <a:spAutoFit/>
          </a:bodyPr>
          <a:lstStyle/>
          <a:p>
            <a:r>
              <a:rPr lang="ja-JP" altLang="en-US" sz="4000" b="0" i="0" dirty="0">
                <a:solidFill>
                  <a:srgbClr val="454545"/>
                </a:solidFill>
                <a:effectLst/>
                <a:latin typeface="“Lucida Grande”"/>
              </a:rPr>
              <a:t>比をできるだけ小さな</a:t>
            </a:r>
            <a:r>
              <a:rPr lang="ja-JP" altLang="en-US" sz="4000" b="1" i="0" dirty="0">
                <a:solidFill>
                  <a:srgbClr val="454545"/>
                </a:solidFill>
                <a:effectLst/>
                <a:latin typeface="“Lucida Grande”"/>
              </a:rPr>
              <a:t>整数の比</a:t>
            </a:r>
            <a:r>
              <a:rPr lang="ja-JP" altLang="en-US" sz="4000" b="0" i="0" dirty="0">
                <a:solidFill>
                  <a:srgbClr val="454545"/>
                </a:solidFill>
                <a:effectLst/>
                <a:latin typeface="“Lucida Grande”"/>
              </a:rPr>
              <a:t>にすること</a:t>
            </a:r>
            <a:endParaRPr lang="ja-JP" altLang="en-US" sz="4000" dirty="0"/>
          </a:p>
        </p:txBody>
      </p:sp>
      <p:sp>
        <p:nvSpPr>
          <p:cNvPr id="57" name="テキスト ボックス 56">
            <a:extLst>
              <a:ext uri="{FF2B5EF4-FFF2-40B4-BE49-F238E27FC236}">
                <a16:creationId xmlns:a16="http://schemas.microsoft.com/office/drawing/2014/main" id="{A32788B8-6C7D-4DE8-81E2-5617E368DFFC}"/>
              </a:ext>
            </a:extLst>
          </p:cNvPr>
          <p:cNvSpPr txBox="1"/>
          <p:nvPr/>
        </p:nvSpPr>
        <p:spPr>
          <a:xfrm>
            <a:off x="2668653" y="3037960"/>
            <a:ext cx="1005525" cy="830997"/>
          </a:xfrm>
          <a:prstGeom prst="rect">
            <a:avLst/>
          </a:prstGeom>
          <a:noFill/>
        </p:spPr>
        <p:txBody>
          <a:bodyPr wrap="square">
            <a:spAutoFit/>
          </a:bodyPr>
          <a:lstStyle/>
          <a:p>
            <a:r>
              <a:rPr lang="ja-JP" altLang="en-US" sz="4800" b="1" dirty="0"/>
              <a:t>③</a:t>
            </a:r>
          </a:p>
        </p:txBody>
      </p:sp>
      <p:grpSp>
        <p:nvGrpSpPr>
          <p:cNvPr id="18" name="グループ化 17">
            <a:extLst>
              <a:ext uri="{FF2B5EF4-FFF2-40B4-BE49-F238E27FC236}">
                <a16:creationId xmlns:a16="http://schemas.microsoft.com/office/drawing/2014/main" id="{FAE95147-B571-8103-6F35-49D58E56EA51}"/>
              </a:ext>
            </a:extLst>
          </p:cNvPr>
          <p:cNvGrpSpPr/>
          <p:nvPr/>
        </p:nvGrpSpPr>
        <p:grpSpPr>
          <a:xfrm>
            <a:off x="6253079" y="3477192"/>
            <a:ext cx="2795579" cy="1591473"/>
            <a:chOff x="6253079" y="3477192"/>
            <a:chExt cx="2795579" cy="1591473"/>
          </a:xfrm>
        </p:grpSpPr>
        <p:grpSp>
          <p:nvGrpSpPr>
            <p:cNvPr id="4" name="グループ化 3">
              <a:extLst>
                <a:ext uri="{FF2B5EF4-FFF2-40B4-BE49-F238E27FC236}">
                  <a16:creationId xmlns:a16="http://schemas.microsoft.com/office/drawing/2014/main" id="{86A73FF7-B634-CC5F-0954-D36D2E8A2C28}"/>
                </a:ext>
              </a:extLst>
            </p:cNvPr>
            <p:cNvGrpSpPr/>
            <p:nvPr/>
          </p:nvGrpSpPr>
          <p:grpSpPr>
            <a:xfrm>
              <a:off x="6253079" y="3477192"/>
              <a:ext cx="1034039" cy="1569660"/>
              <a:chOff x="4258025" y="3688390"/>
              <a:chExt cx="1034039" cy="1569660"/>
            </a:xfrm>
          </p:grpSpPr>
          <p:sp>
            <p:nvSpPr>
              <p:cNvPr id="60" name="テキスト ボックス 59">
                <a:extLst>
                  <a:ext uri="{FF2B5EF4-FFF2-40B4-BE49-F238E27FC236}">
                    <a16:creationId xmlns:a16="http://schemas.microsoft.com/office/drawing/2014/main" id="{12973538-CC81-4409-8147-69E20A6F311C}"/>
                  </a:ext>
                </a:extLst>
              </p:cNvPr>
              <p:cNvSpPr txBox="1"/>
              <p:nvPr/>
            </p:nvSpPr>
            <p:spPr>
              <a:xfrm>
                <a:off x="4258025" y="3688390"/>
                <a:ext cx="1034039" cy="1569660"/>
              </a:xfrm>
              <a:prstGeom prst="rect">
                <a:avLst/>
              </a:prstGeom>
              <a:noFill/>
            </p:spPr>
            <p:txBody>
              <a:bodyPr wrap="square">
                <a:spAutoFit/>
              </a:bodyPr>
              <a:lstStyle/>
              <a:p>
                <a:r>
                  <a:rPr lang="en-US" altLang="ja-JP" sz="4800" dirty="0"/>
                  <a:t> 4</a:t>
                </a:r>
              </a:p>
              <a:p>
                <a:r>
                  <a:rPr lang="en-US" altLang="ja-JP" sz="4800" dirty="0"/>
                  <a:t>12</a:t>
                </a:r>
                <a:endParaRPr lang="ja-JP" altLang="en-US" sz="4800" dirty="0"/>
              </a:p>
            </p:txBody>
          </p:sp>
          <p:cxnSp>
            <p:nvCxnSpPr>
              <p:cNvPr id="61" name="直線コネクタ 60">
                <a:extLst>
                  <a:ext uri="{FF2B5EF4-FFF2-40B4-BE49-F238E27FC236}">
                    <a16:creationId xmlns:a16="http://schemas.microsoft.com/office/drawing/2014/main" id="{3C0FF737-CACC-4FA3-9E9F-3D64973BBCE6}"/>
                  </a:ext>
                </a:extLst>
              </p:cNvPr>
              <p:cNvCxnSpPr>
                <a:cxnSpLocks/>
              </p:cNvCxnSpPr>
              <p:nvPr/>
            </p:nvCxnSpPr>
            <p:spPr>
              <a:xfrm>
                <a:off x="4258026" y="4420468"/>
                <a:ext cx="814232" cy="0"/>
              </a:xfrm>
              <a:prstGeom prst="line">
                <a:avLst/>
              </a:prstGeom>
              <a:ln w="38100"/>
            </p:spPr>
            <p:style>
              <a:lnRef idx="1">
                <a:schemeClr val="dk1"/>
              </a:lnRef>
              <a:fillRef idx="0">
                <a:schemeClr val="dk1"/>
              </a:fillRef>
              <a:effectRef idx="0">
                <a:schemeClr val="dk1"/>
              </a:effectRef>
              <a:fontRef idx="minor">
                <a:schemeClr val="tx1"/>
              </a:fontRef>
            </p:style>
          </p:cxnSp>
        </p:grpSp>
        <p:sp>
          <p:nvSpPr>
            <p:cNvPr id="64" name="テキスト ボックス 63">
              <a:extLst>
                <a:ext uri="{FF2B5EF4-FFF2-40B4-BE49-F238E27FC236}">
                  <a16:creationId xmlns:a16="http://schemas.microsoft.com/office/drawing/2014/main" id="{D869B94D-3AE0-4794-8420-75E9D752E942}"/>
                </a:ext>
              </a:extLst>
            </p:cNvPr>
            <p:cNvSpPr txBox="1"/>
            <p:nvPr/>
          </p:nvSpPr>
          <p:spPr>
            <a:xfrm>
              <a:off x="7208553" y="3836353"/>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15" name="グループ化 14">
              <a:extLst>
                <a:ext uri="{FF2B5EF4-FFF2-40B4-BE49-F238E27FC236}">
                  <a16:creationId xmlns:a16="http://schemas.microsoft.com/office/drawing/2014/main" id="{2C08DC9B-6BE7-996A-AD73-C3BB57DDFB1A}"/>
                </a:ext>
              </a:extLst>
            </p:cNvPr>
            <p:cNvGrpSpPr/>
            <p:nvPr/>
          </p:nvGrpSpPr>
          <p:grpSpPr>
            <a:xfrm>
              <a:off x="8014619" y="3499005"/>
              <a:ext cx="1034039" cy="1569660"/>
              <a:chOff x="5999664" y="3732831"/>
              <a:chExt cx="1034039" cy="1569660"/>
            </a:xfrm>
          </p:grpSpPr>
          <p:cxnSp>
            <p:nvCxnSpPr>
              <p:cNvPr id="63" name="直線コネクタ 62">
                <a:extLst>
                  <a:ext uri="{FF2B5EF4-FFF2-40B4-BE49-F238E27FC236}">
                    <a16:creationId xmlns:a16="http://schemas.microsoft.com/office/drawing/2014/main" id="{813ABA54-829E-4CF2-8410-8344022E78AF}"/>
                  </a:ext>
                </a:extLst>
              </p:cNvPr>
              <p:cNvCxnSpPr>
                <a:cxnSpLocks/>
              </p:cNvCxnSpPr>
              <p:nvPr/>
            </p:nvCxnSpPr>
            <p:spPr>
              <a:xfrm>
                <a:off x="6076139" y="4454947"/>
                <a:ext cx="756553" cy="0"/>
              </a:xfrm>
              <a:prstGeom prst="line">
                <a:avLst/>
              </a:prstGeom>
              <a:ln w="38100"/>
            </p:spPr>
            <p:style>
              <a:lnRef idx="1">
                <a:schemeClr val="dk1"/>
              </a:lnRef>
              <a:fillRef idx="0">
                <a:schemeClr val="dk1"/>
              </a:fillRef>
              <a:effectRef idx="0">
                <a:schemeClr val="dk1"/>
              </a:effectRef>
              <a:fontRef idx="minor">
                <a:schemeClr val="tx1"/>
              </a:fontRef>
            </p:style>
          </p:cxnSp>
          <p:sp>
            <p:nvSpPr>
              <p:cNvPr id="66" name="テキスト ボックス 65">
                <a:extLst>
                  <a:ext uri="{FF2B5EF4-FFF2-40B4-BE49-F238E27FC236}">
                    <a16:creationId xmlns:a16="http://schemas.microsoft.com/office/drawing/2014/main" id="{4CD08581-D4A7-4E1F-A54C-B80486826BEB}"/>
                  </a:ext>
                </a:extLst>
              </p:cNvPr>
              <p:cNvSpPr txBox="1"/>
              <p:nvPr/>
            </p:nvSpPr>
            <p:spPr>
              <a:xfrm>
                <a:off x="5999664" y="3732831"/>
                <a:ext cx="1034039" cy="1569660"/>
              </a:xfrm>
              <a:prstGeom prst="rect">
                <a:avLst/>
              </a:prstGeom>
              <a:noFill/>
            </p:spPr>
            <p:txBody>
              <a:bodyPr wrap="square">
                <a:spAutoFit/>
              </a:bodyPr>
              <a:lstStyle/>
              <a:p>
                <a:r>
                  <a:rPr lang="en-US" altLang="ja-JP" sz="4800" dirty="0"/>
                  <a:t> 9</a:t>
                </a:r>
              </a:p>
              <a:p>
                <a:r>
                  <a:rPr lang="en-US" altLang="ja-JP" sz="4800" dirty="0"/>
                  <a:t>12</a:t>
                </a:r>
                <a:endParaRPr lang="ja-JP" altLang="en-US" sz="4800" dirty="0"/>
              </a:p>
            </p:txBody>
          </p:sp>
        </p:grpSp>
      </p:grpSp>
      <p:sp>
        <p:nvSpPr>
          <p:cNvPr id="73" name="テキスト ボックス 72">
            <a:extLst>
              <a:ext uri="{FF2B5EF4-FFF2-40B4-BE49-F238E27FC236}">
                <a16:creationId xmlns:a16="http://schemas.microsoft.com/office/drawing/2014/main" id="{AF13C1FA-4DDF-4631-96B0-4E2A5049DBBC}"/>
              </a:ext>
            </a:extLst>
          </p:cNvPr>
          <p:cNvSpPr txBox="1"/>
          <p:nvPr/>
        </p:nvSpPr>
        <p:spPr>
          <a:xfrm>
            <a:off x="6170859" y="5225276"/>
            <a:ext cx="1843760" cy="848281"/>
          </a:xfrm>
          <a:prstGeom prst="rect">
            <a:avLst/>
          </a:prstGeom>
          <a:noFill/>
        </p:spPr>
        <p:txBody>
          <a:bodyPr wrap="square">
            <a:spAutoFit/>
          </a:bodyPr>
          <a:lstStyle/>
          <a:p>
            <a:r>
              <a:rPr lang="en-US" altLang="ja-JP" sz="4800" dirty="0"/>
              <a:t>4</a:t>
            </a:r>
            <a:r>
              <a:rPr lang="ja-JP" altLang="en-US" sz="4800" dirty="0"/>
              <a:t>：</a:t>
            </a:r>
            <a:r>
              <a:rPr lang="en-US" altLang="ja-JP" sz="4800" dirty="0"/>
              <a:t>9</a:t>
            </a:r>
            <a:endParaRPr lang="ja-JP" altLang="en-US" sz="4800" dirty="0"/>
          </a:p>
        </p:txBody>
      </p:sp>
      <p:sp>
        <p:nvSpPr>
          <p:cNvPr id="49" name="テキスト ボックス 48">
            <a:extLst>
              <a:ext uri="{FF2B5EF4-FFF2-40B4-BE49-F238E27FC236}">
                <a16:creationId xmlns:a16="http://schemas.microsoft.com/office/drawing/2014/main" id="{576C64D7-91AB-4A86-97BA-427E3C054706}"/>
              </a:ext>
            </a:extLst>
          </p:cNvPr>
          <p:cNvSpPr txBox="1"/>
          <p:nvPr/>
        </p:nvSpPr>
        <p:spPr>
          <a:xfrm>
            <a:off x="4960944" y="2739032"/>
            <a:ext cx="2874078" cy="769441"/>
          </a:xfrm>
          <a:prstGeom prst="rect">
            <a:avLst/>
          </a:prstGeom>
          <a:noFill/>
        </p:spPr>
        <p:txBody>
          <a:bodyPr wrap="square">
            <a:spAutoFit/>
          </a:bodyPr>
          <a:lstStyle/>
          <a:p>
            <a:r>
              <a:rPr lang="ja-JP" altLang="en-US" sz="4400" b="1" dirty="0"/>
              <a:t>通分する</a:t>
            </a:r>
          </a:p>
        </p:txBody>
      </p:sp>
      <p:sp>
        <p:nvSpPr>
          <p:cNvPr id="51" name="テキスト ボックス 50">
            <a:extLst>
              <a:ext uri="{FF2B5EF4-FFF2-40B4-BE49-F238E27FC236}">
                <a16:creationId xmlns:a16="http://schemas.microsoft.com/office/drawing/2014/main" id="{6C3B4FD7-02F1-46F0-8697-2AABC677CE45}"/>
              </a:ext>
            </a:extLst>
          </p:cNvPr>
          <p:cNvSpPr txBox="1"/>
          <p:nvPr/>
        </p:nvSpPr>
        <p:spPr>
          <a:xfrm>
            <a:off x="480177" y="1249049"/>
            <a:ext cx="6598685" cy="769441"/>
          </a:xfrm>
          <a:prstGeom prst="rect">
            <a:avLst/>
          </a:prstGeom>
          <a:noFill/>
        </p:spPr>
        <p:txBody>
          <a:bodyPr wrap="square">
            <a:spAutoFit/>
          </a:bodyPr>
          <a:lstStyle/>
          <a:p>
            <a:r>
              <a:rPr lang="ja-JP" altLang="en-US" sz="4400" b="1" i="0" dirty="0">
                <a:solidFill>
                  <a:srgbClr val="454545"/>
                </a:solidFill>
                <a:effectLst/>
                <a:latin typeface="“Lucida Grande”"/>
              </a:rPr>
              <a:t>分数の比を簡単にする</a:t>
            </a:r>
            <a:endParaRPr lang="ja-JP" altLang="en-US" sz="3200" b="1" dirty="0"/>
          </a:p>
        </p:txBody>
      </p:sp>
      <p:sp>
        <p:nvSpPr>
          <p:cNvPr id="75" name="テキスト ボックス 74">
            <a:extLst>
              <a:ext uri="{FF2B5EF4-FFF2-40B4-BE49-F238E27FC236}">
                <a16:creationId xmlns:a16="http://schemas.microsoft.com/office/drawing/2014/main" id="{AFA8DB90-FA73-426C-9FCB-83767748AFAD}"/>
              </a:ext>
            </a:extLst>
          </p:cNvPr>
          <p:cNvSpPr txBox="1"/>
          <p:nvPr/>
        </p:nvSpPr>
        <p:spPr>
          <a:xfrm>
            <a:off x="5507067" y="5261821"/>
            <a:ext cx="727501" cy="830997"/>
          </a:xfrm>
          <a:prstGeom prst="rect">
            <a:avLst/>
          </a:prstGeom>
          <a:noFill/>
        </p:spPr>
        <p:txBody>
          <a:bodyPr wrap="square">
            <a:spAutoFit/>
          </a:bodyPr>
          <a:lstStyle/>
          <a:p>
            <a:r>
              <a:rPr lang="ja-JP" altLang="en-US" sz="4800" dirty="0"/>
              <a:t>＝</a:t>
            </a:r>
          </a:p>
        </p:txBody>
      </p:sp>
      <p:sp>
        <p:nvSpPr>
          <p:cNvPr id="16" name="テキスト ボックス 15">
            <a:extLst>
              <a:ext uri="{FF2B5EF4-FFF2-40B4-BE49-F238E27FC236}">
                <a16:creationId xmlns:a16="http://schemas.microsoft.com/office/drawing/2014/main" id="{4F6B949B-7D32-EA0A-3947-D401C752E715}"/>
              </a:ext>
            </a:extLst>
          </p:cNvPr>
          <p:cNvSpPr txBox="1"/>
          <p:nvPr/>
        </p:nvSpPr>
        <p:spPr>
          <a:xfrm>
            <a:off x="8567327" y="3530570"/>
            <a:ext cx="1218356" cy="584775"/>
          </a:xfrm>
          <a:prstGeom prst="rect">
            <a:avLst/>
          </a:prstGeom>
          <a:noFill/>
        </p:spPr>
        <p:txBody>
          <a:bodyPr wrap="square">
            <a:spAutoFit/>
          </a:bodyPr>
          <a:lstStyle/>
          <a:p>
            <a:r>
              <a:rPr lang="en-US" altLang="ja-JP" sz="3200" dirty="0"/>
              <a:t>×12</a:t>
            </a:r>
            <a:endParaRPr lang="ja-JP" altLang="en-US" sz="3200" dirty="0"/>
          </a:p>
        </p:txBody>
      </p:sp>
      <p:sp>
        <p:nvSpPr>
          <p:cNvPr id="17" name="テキスト ボックス 16">
            <a:extLst>
              <a:ext uri="{FF2B5EF4-FFF2-40B4-BE49-F238E27FC236}">
                <a16:creationId xmlns:a16="http://schemas.microsoft.com/office/drawing/2014/main" id="{E707971E-9A55-79E2-6B39-11F465C14FC3}"/>
              </a:ext>
            </a:extLst>
          </p:cNvPr>
          <p:cNvSpPr txBox="1"/>
          <p:nvPr/>
        </p:nvSpPr>
        <p:spPr>
          <a:xfrm>
            <a:off x="6966727" y="3522425"/>
            <a:ext cx="1218356" cy="584775"/>
          </a:xfrm>
          <a:prstGeom prst="rect">
            <a:avLst/>
          </a:prstGeom>
          <a:noFill/>
        </p:spPr>
        <p:txBody>
          <a:bodyPr wrap="square">
            <a:spAutoFit/>
          </a:bodyPr>
          <a:lstStyle/>
          <a:p>
            <a:r>
              <a:rPr lang="en-US" altLang="ja-JP" sz="3200" dirty="0"/>
              <a:t>×12</a:t>
            </a:r>
            <a:endParaRPr lang="ja-JP" altLang="en-US" sz="3200" dirty="0"/>
          </a:p>
        </p:txBody>
      </p:sp>
    </p:spTree>
    <p:extLst>
      <p:ext uri="{BB962C8B-B14F-4D97-AF65-F5344CB8AC3E}">
        <p14:creationId xmlns:p14="http://schemas.microsoft.com/office/powerpoint/2010/main" val="411756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87" grpId="0"/>
      <p:bldP spid="106" grpId="0"/>
      <p:bldP spid="57" grpId="0"/>
      <p:bldP spid="73" grpId="0"/>
      <p:bldP spid="49" grpId="0"/>
      <p:bldP spid="51" grpId="0"/>
      <p:bldP spid="75" grpId="0"/>
      <p:bldP spid="16" grpId="0"/>
      <p:bldP spid="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4000" dirty="0"/>
          </a:p>
        </p:txBody>
      </p:sp>
      <p:sp>
        <p:nvSpPr>
          <p:cNvPr id="85" name="テキスト ボックス 84">
            <a:extLst>
              <a:ext uri="{FF2B5EF4-FFF2-40B4-BE49-F238E27FC236}">
                <a16:creationId xmlns:a16="http://schemas.microsoft.com/office/drawing/2014/main" id="{EEA6E887-F611-4E02-BB3E-7703735AEBA5}"/>
              </a:ext>
            </a:extLst>
          </p:cNvPr>
          <p:cNvSpPr txBox="1"/>
          <p:nvPr/>
        </p:nvSpPr>
        <p:spPr>
          <a:xfrm>
            <a:off x="4386154" y="5018824"/>
            <a:ext cx="583130" cy="1569660"/>
          </a:xfrm>
          <a:prstGeom prst="rect">
            <a:avLst/>
          </a:prstGeom>
          <a:noFill/>
        </p:spPr>
        <p:txBody>
          <a:bodyPr wrap="square">
            <a:spAutoFit/>
          </a:bodyPr>
          <a:lstStyle/>
          <a:p>
            <a:r>
              <a:rPr lang="en-US" altLang="ja-JP" sz="4800" dirty="0"/>
              <a:t>13</a:t>
            </a:r>
            <a:endParaRPr lang="ja-JP" altLang="en-US" sz="4800" dirty="0"/>
          </a:p>
        </p:txBody>
      </p:sp>
      <p:sp>
        <p:nvSpPr>
          <p:cNvPr id="86" name="テキスト ボックス 85">
            <a:extLst>
              <a:ext uri="{FF2B5EF4-FFF2-40B4-BE49-F238E27FC236}">
                <a16:creationId xmlns:a16="http://schemas.microsoft.com/office/drawing/2014/main" id="{AD24D2D0-CE95-4C33-9535-15987F9D070F}"/>
              </a:ext>
            </a:extLst>
          </p:cNvPr>
          <p:cNvSpPr txBox="1"/>
          <p:nvPr/>
        </p:nvSpPr>
        <p:spPr>
          <a:xfrm>
            <a:off x="7450645" y="5385731"/>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cxnSp>
        <p:nvCxnSpPr>
          <p:cNvPr id="8" name="直線コネクタ 7">
            <a:extLst>
              <a:ext uri="{FF2B5EF4-FFF2-40B4-BE49-F238E27FC236}">
                <a16:creationId xmlns:a16="http://schemas.microsoft.com/office/drawing/2014/main" id="{7EC323A7-56E1-4883-A0C7-F43E032A0F04}"/>
              </a:ext>
            </a:extLst>
          </p:cNvPr>
          <p:cNvCxnSpPr>
            <a:cxnSpLocks/>
          </p:cNvCxnSpPr>
          <p:nvPr/>
        </p:nvCxnSpPr>
        <p:spPr>
          <a:xfrm>
            <a:off x="4386154" y="5750902"/>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1" name="テキスト ボックス 90">
            <a:extLst>
              <a:ext uri="{FF2B5EF4-FFF2-40B4-BE49-F238E27FC236}">
                <a16:creationId xmlns:a16="http://schemas.microsoft.com/office/drawing/2014/main" id="{A2B89BFD-8745-48B1-9CC1-540612EA8040}"/>
              </a:ext>
            </a:extLst>
          </p:cNvPr>
          <p:cNvSpPr txBox="1"/>
          <p:nvPr/>
        </p:nvSpPr>
        <p:spPr>
          <a:xfrm>
            <a:off x="5685527" y="5018824"/>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92" name="直線コネクタ 91">
            <a:extLst>
              <a:ext uri="{FF2B5EF4-FFF2-40B4-BE49-F238E27FC236}">
                <a16:creationId xmlns:a16="http://schemas.microsoft.com/office/drawing/2014/main" id="{EADDB267-58F2-420F-ABD7-A847DDC50658}"/>
              </a:ext>
            </a:extLst>
          </p:cNvPr>
          <p:cNvCxnSpPr>
            <a:cxnSpLocks/>
          </p:cNvCxnSpPr>
          <p:nvPr/>
        </p:nvCxnSpPr>
        <p:spPr>
          <a:xfrm>
            <a:off x="5685527" y="5750902"/>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3" name="テキスト ボックス 92">
            <a:extLst>
              <a:ext uri="{FF2B5EF4-FFF2-40B4-BE49-F238E27FC236}">
                <a16:creationId xmlns:a16="http://schemas.microsoft.com/office/drawing/2014/main" id="{97A200DF-8E8B-4CAE-B979-0F14ABC97782}"/>
              </a:ext>
            </a:extLst>
          </p:cNvPr>
          <p:cNvSpPr txBox="1"/>
          <p:nvPr/>
        </p:nvSpPr>
        <p:spPr>
          <a:xfrm>
            <a:off x="4958026" y="5335403"/>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07886"/>
          </a:xfrm>
          <a:prstGeom prst="rect">
            <a:avLst/>
          </a:prstGeom>
          <a:noFill/>
        </p:spPr>
        <p:txBody>
          <a:bodyPr wrap="square">
            <a:spAutoFit/>
          </a:bodyPr>
          <a:lstStyle/>
          <a:p>
            <a:r>
              <a:rPr lang="ja-JP" altLang="en-US" sz="4000" b="0" i="0" dirty="0">
                <a:solidFill>
                  <a:srgbClr val="454545"/>
                </a:solidFill>
                <a:effectLst/>
                <a:latin typeface="“Lucida Grande”"/>
              </a:rPr>
              <a:t>比をできるだけ小さな</a:t>
            </a:r>
            <a:r>
              <a:rPr lang="ja-JP" altLang="en-US" sz="4000" b="1" i="0" dirty="0">
                <a:solidFill>
                  <a:srgbClr val="454545"/>
                </a:solidFill>
                <a:effectLst/>
                <a:latin typeface="“Lucida Grande”"/>
              </a:rPr>
              <a:t>整数の比</a:t>
            </a:r>
            <a:r>
              <a:rPr lang="ja-JP" altLang="en-US" sz="4000" b="0" i="0" dirty="0">
                <a:solidFill>
                  <a:srgbClr val="454545"/>
                </a:solidFill>
                <a:effectLst/>
                <a:latin typeface="“Lucida Grande”"/>
              </a:rPr>
              <a:t>にすること</a:t>
            </a:r>
            <a:endParaRPr lang="ja-JP" altLang="en-US" sz="4000" dirty="0"/>
          </a:p>
        </p:txBody>
      </p:sp>
      <p:sp>
        <p:nvSpPr>
          <p:cNvPr id="57" name="テキスト ボックス 56">
            <a:extLst>
              <a:ext uri="{FF2B5EF4-FFF2-40B4-BE49-F238E27FC236}">
                <a16:creationId xmlns:a16="http://schemas.microsoft.com/office/drawing/2014/main" id="{A32788B8-6C7D-4DE8-81E2-5617E368DFFC}"/>
              </a:ext>
            </a:extLst>
          </p:cNvPr>
          <p:cNvSpPr txBox="1"/>
          <p:nvPr/>
        </p:nvSpPr>
        <p:spPr>
          <a:xfrm>
            <a:off x="204812" y="2538260"/>
            <a:ext cx="1040188" cy="830997"/>
          </a:xfrm>
          <a:prstGeom prst="rect">
            <a:avLst/>
          </a:prstGeom>
          <a:noFill/>
        </p:spPr>
        <p:txBody>
          <a:bodyPr wrap="square">
            <a:spAutoFit/>
          </a:bodyPr>
          <a:lstStyle/>
          <a:p>
            <a:r>
              <a:rPr lang="ja-JP" altLang="en-US" sz="4800" b="1" dirty="0"/>
              <a:t>③</a:t>
            </a:r>
          </a:p>
        </p:txBody>
      </p:sp>
      <p:sp>
        <p:nvSpPr>
          <p:cNvPr id="60" name="テキスト ボックス 59">
            <a:extLst>
              <a:ext uri="{FF2B5EF4-FFF2-40B4-BE49-F238E27FC236}">
                <a16:creationId xmlns:a16="http://schemas.microsoft.com/office/drawing/2014/main" id="{12973538-CC81-4409-8147-69E20A6F311C}"/>
              </a:ext>
            </a:extLst>
          </p:cNvPr>
          <p:cNvSpPr txBox="1"/>
          <p:nvPr/>
        </p:nvSpPr>
        <p:spPr>
          <a:xfrm>
            <a:off x="4220660" y="2937135"/>
            <a:ext cx="1034039" cy="1569660"/>
          </a:xfrm>
          <a:prstGeom prst="rect">
            <a:avLst/>
          </a:prstGeom>
          <a:noFill/>
        </p:spPr>
        <p:txBody>
          <a:bodyPr wrap="square">
            <a:spAutoFit/>
          </a:bodyPr>
          <a:lstStyle/>
          <a:p>
            <a:r>
              <a:rPr lang="en-US" altLang="ja-JP" sz="4800" dirty="0"/>
              <a:t>1</a:t>
            </a:r>
          </a:p>
          <a:p>
            <a:r>
              <a:rPr lang="en-US" altLang="ja-JP" sz="4800" dirty="0"/>
              <a:t>3</a:t>
            </a:r>
            <a:endParaRPr lang="ja-JP" altLang="en-US" sz="4800" dirty="0"/>
          </a:p>
        </p:txBody>
      </p:sp>
      <p:cxnSp>
        <p:nvCxnSpPr>
          <p:cNvPr id="61" name="直線コネクタ 60">
            <a:extLst>
              <a:ext uri="{FF2B5EF4-FFF2-40B4-BE49-F238E27FC236}">
                <a16:creationId xmlns:a16="http://schemas.microsoft.com/office/drawing/2014/main" id="{3C0FF737-CACC-4FA3-9E9F-3D64973BBCE6}"/>
              </a:ext>
            </a:extLst>
          </p:cNvPr>
          <p:cNvCxnSpPr>
            <a:cxnSpLocks/>
          </p:cNvCxnSpPr>
          <p:nvPr/>
        </p:nvCxnSpPr>
        <p:spPr>
          <a:xfrm>
            <a:off x="4220661" y="3669213"/>
            <a:ext cx="57187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813ABA54-829E-4CF2-8410-8344022E78AF}"/>
              </a:ext>
            </a:extLst>
          </p:cNvPr>
          <p:cNvCxnSpPr>
            <a:cxnSpLocks/>
          </p:cNvCxnSpPr>
          <p:nvPr/>
        </p:nvCxnSpPr>
        <p:spPr>
          <a:xfrm>
            <a:off x="5520034" y="3669213"/>
            <a:ext cx="456902" cy="0"/>
          </a:xfrm>
          <a:prstGeom prst="line">
            <a:avLst/>
          </a:prstGeom>
          <a:ln w="38100"/>
        </p:spPr>
        <p:style>
          <a:lnRef idx="1">
            <a:schemeClr val="dk1"/>
          </a:lnRef>
          <a:fillRef idx="0">
            <a:schemeClr val="dk1"/>
          </a:fillRef>
          <a:effectRef idx="0">
            <a:schemeClr val="dk1"/>
          </a:effectRef>
          <a:fontRef idx="minor">
            <a:schemeClr val="tx1"/>
          </a:fontRef>
        </p:style>
      </p:cxnSp>
      <p:sp>
        <p:nvSpPr>
          <p:cNvPr id="64" name="テキスト ボックス 63">
            <a:extLst>
              <a:ext uri="{FF2B5EF4-FFF2-40B4-BE49-F238E27FC236}">
                <a16:creationId xmlns:a16="http://schemas.microsoft.com/office/drawing/2014/main" id="{D869B94D-3AE0-4794-8420-75E9D752E942}"/>
              </a:ext>
            </a:extLst>
          </p:cNvPr>
          <p:cNvSpPr txBox="1"/>
          <p:nvPr/>
        </p:nvSpPr>
        <p:spPr>
          <a:xfrm>
            <a:off x="4792533" y="3253714"/>
            <a:ext cx="727501" cy="830997"/>
          </a:xfrm>
          <a:prstGeom prst="rect">
            <a:avLst/>
          </a:prstGeom>
          <a:noFill/>
        </p:spPr>
        <p:txBody>
          <a:bodyPr wrap="square">
            <a:spAutoFit/>
          </a:bodyPr>
          <a:lstStyle/>
          <a:p>
            <a:r>
              <a:rPr lang="en-US" altLang="ja-JP" sz="4800" dirty="0"/>
              <a:t>÷</a:t>
            </a:r>
            <a:endParaRPr lang="ja-JP" altLang="en-US" sz="4800" dirty="0">
              <a:latin typeface="Brush Script Std" panose="03060802040607070404" pitchFamily="66" charset="0"/>
            </a:endParaRPr>
          </a:p>
        </p:txBody>
      </p:sp>
      <p:sp>
        <p:nvSpPr>
          <p:cNvPr id="66" name="テキスト ボックス 65">
            <a:extLst>
              <a:ext uri="{FF2B5EF4-FFF2-40B4-BE49-F238E27FC236}">
                <a16:creationId xmlns:a16="http://schemas.microsoft.com/office/drawing/2014/main" id="{4CD08581-D4A7-4E1F-A54C-B80486826BEB}"/>
              </a:ext>
            </a:extLst>
          </p:cNvPr>
          <p:cNvSpPr txBox="1"/>
          <p:nvPr/>
        </p:nvSpPr>
        <p:spPr>
          <a:xfrm>
            <a:off x="5474595" y="2937135"/>
            <a:ext cx="574859" cy="1569660"/>
          </a:xfrm>
          <a:prstGeom prst="rect">
            <a:avLst/>
          </a:prstGeom>
          <a:noFill/>
        </p:spPr>
        <p:txBody>
          <a:bodyPr wrap="square">
            <a:spAutoFit/>
          </a:bodyPr>
          <a:lstStyle/>
          <a:p>
            <a:r>
              <a:rPr lang="en-US" altLang="ja-JP" sz="4800" dirty="0"/>
              <a:t>3</a:t>
            </a:r>
          </a:p>
          <a:p>
            <a:r>
              <a:rPr lang="en-US" altLang="ja-JP" sz="4800" dirty="0"/>
              <a:t>4</a:t>
            </a:r>
            <a:endParaRPr lang="ja-JP" altLang="en-US" sz="4800" dirty="0"/>
          </a:p>
        </p:txBody>
      </p:sp>
      <p:sp>
        <p:nvSpPr>
          <p:cNvPr id="69" name="テキスト ボックス 68">
            <a:extLst>
              <a:ext uri="{FF2B5EF4-FFF2-40B4-BE49-F238E27FC236}">
                <a16:creationId xmlns:a16="http://schemas.microsoft.com/office/drawing/2014/main" id="{C2B1EA9D-65B2-49E8-974E-98280F8456F9}"/>
              </a:ext>
            </a:extLst>
          </p:cNvPr>
          <p:cNvSpPr txBox="1"/>
          <p:nvPr/>
        </p:nvSpPr>
        <p:spPr>
          <a:xfrm>
            <a:off x="6090713" y="3265566"/>
            <a:ext cx="727501" cy="830997"/>
          </a:xfrm>
          <a:prstGeom prst="rect">
            <a:avLst/>
          </a:prstGeom>
          <a:noFill/>
        </p:spPr>
        <p:txBody>
          <a:bodyPr wrap="square">
            <a:spAutoFit/>
          </a:bodyPr>
          <a:lstStyle/>
          <a:p>
            <a:r>
              <a:rPr lang="ja-JP" altLang="en-US" sz="4800" dirty="0"/>
              <a:t>＝</a:t>
            </a:r>
          </a:p>
        </p:txBody>
      </p:sp>
      <p:sp>
        <p:nvSpPr>
          <p:cNvPr id="73" name="テキスト ボックス 72">
            <a:extLst>
              <a:ext uri="{FF2B5EF4-FFF2-40B4-BE49-F238E27FC236}">
                <a16:creationId xmlns:a16="http://schemas.microsoft.com/office/drawing/2014/main" id="{AF13C1FA-4DDF-4631-96B0-4E2A5049DBBC}"/>
              </a:ext>
            </a:extLst>
          </p:cNvPr>
          <p:cNvSpPr txBox="1"/>
          <p:nvPr/>
        </p:nvSpPr>
        <p:spPr>
          <a:xfrm>
            <a:off x="7114477" y="5398599"/>
            <a:ext cx="1683491" cy="830997"/>
          </a:xfrm>
          <a:prstGeom prst="rect">
            <a:avLst/>
          </a:prstGeom>
          <a:noFill/>
        </p:spPr>
        <p:txBody>
          <a:bodyPr wrap="square">
            <a:spAutoFit/>
          </a:bodyPr>
          <a:lstStyle/>
          <a:p>
            <a:r>
              <a:rPr lang="en-US" altLang="ja-JP" sz="4800" dirty="0"/>
              <a:t>4</a:t>
            </a:r>
            <a:r>
              <a:rPr lang="ja-JP" altLang="en-US" sz="4800" dirty="0"/>
              <a:t>　</a:t>
            </a:r>
            <a:r>
              <a:rPr lang="en-US" altLang="ja-JP" sz="4800" dirty="0"/>
              <a:t>9</a:t>
            </a:r>
            <a:endParaRPr lang="ja-JP" altLang="en-US" sz="4800" dirty="0"/>
          </a:p>
        </p:txBody>
      </p:sp>
      <p:sp>
        <p:nvSpPr>
          <p:cNvPr id="50" name="テキスト ボックス 49">
            <a:extLst>
              <a:ext uri="{FF2B5EF4-FFF2-40B4-BE49-F238E27FC236}">
                <a16:creationId xmlns:a16="http://schemas.microsoft.com/office/drawing/2014/main" id="{3E757431-3AAC-4F1F-8132-14A79A357158}"/>
              </a:ext>
            </a:extLst>
          </p:cNvPr>
          <p:cNvSpPr txBox="1"/>
          <p:nvPr/>
        </p:nvSpPr>
        <p:spPr>
          <a:xfrm>
            <a:off x="1137646" y="1972244"/>
            <a:ext cx="6818577" cy="769441"/>
          </a:xfrm>
          <a:prstGeom prst="rect">
            <a:avLst/>
          </a:prstGeom>
          <a:noFill/>
        </p:spPr>
        <p:txBody>
          <a:bodyPr wrap="square">
            <a:spAutoFit/>
          </a:bodyPr>
          <a:lstStyle/>
          <a:p>
            <a:r>
              <a:rPr lang="ja-JP" altLang="en-US" sz="4400" b="1" i="0" dirty="0">
                <a:solidFill>
                  <a:srgbClr val="454545"/>
                </a:solidFill>
                <a:effectLst/>
                <a:latin typeface="“Lucida Grande”"/>
              </a:rPr>
              <a:t>比の値を利用して考える</a:t>
            </a:r>
            <a:endParaRPr lang="ja-JP" altLang="en-US" sz="3200" b="1" dirty="0"/>
          </a:p>
        </p:txBody>
      </p:sp>
      <p:sp>
        <p:nvSpPr>
          <p:cNvPr id="51" name="テキスト ボックス 50">
            <a:extLst>
              <a:ext uri="{FF2B5EF4-FFF2-40B4-BE49-F238E27FC236}">
                <a16:creationId xmlns:a16="http://schemas.microsoft.com/office/drawing/2014/main" id="{6C3B4FD7-02F1-46F0-8697-2AABC677CE45}"/>
              </a:ext>
            </a:extLst>
          </p:cNvPr>
          <p:cNvSpPr txBox="1"/>
          <p:nvPr/>
        </p:nvSpPr>
        <p:spPr>
          <a:xfrm>
            <a:off x="480177" y="1249049"/>
            <a:ext cx="6598685" cy="769441"/>
          </a:xfrm>
          <a:prstGeom prst="rect">
            <a:avLst/>
          </a:prstGeom>
          <a:noFill/>
        </p:spPr>
        <p:txBody>
          <a:bodyPr wrap="square">
            <a:spAutoFit/>
          </a:bodyPr>
          <a:lstStyle/>
          <a:p>
            <a:r>
              <a:rPr lang="ja-JP" altLang="en-US" sz="4400" b="1" i="0" dirty="0">
                <a:solidFill>
                  <a:srgbClr val="454545"/>
                </a:solidFill>
                <a:effectLst/>
                <a:latin typeface="“Lucida Grande”"/>
              </a:rPr>
              <a:t>分数の比を簡単にする</a:t>
            </a:r>
            <a:endParaRPr lang="ja-JP" altLang="en-US" sz="3200" b="1" dirty="0"/>
          </a:p>
        </p:txBody>
      </p:sp>
      <p:sp>
        <p:nvSpPr>
          <p:cNvPr id="52" name="テキスト ボックス 51">
            <a:extLst>
              <a:ext uri="{FF2B5EF4-FFF2-40B4-BE49-F238E27FC236}">
                <a16:creationId xmlns:a16="http://schemas.microsoft.com/office/drawing/2014/main" id="{6ED2107E-1143-409E-96D4-E32D2E73D28B}"/>
              </a:ext>
            </a:extLst>
          </p:cNvPr>
          <p:cNvSpPr txBox="1"/>
          <p:nvPr/>
        </p:nvSpPr>
        <p:spPr>
          <a:xfrm>
            <a:off x="6788385" y="2847206"/>
            <a:ext cx="1034039" cy="1569660"/>
          </a:xfrm>
          <a:prstGeom prst="rect">
            <a:avLst/>
          </a:prstGeom>
          <a:noFill/>
        </p:spPr>
        <p:txBody>
          <a:bodyPr wrap="square">
            <a:spAutoFit/>
          </a:bodyPr>
          <a:lstStyle/>
          <a:p>
            <a:r>
              <a:rPr lang="en-US" altLang="ja-JP" sz="4800" dirty="0"/>
              <a:t>1</a:t>
            </a:r>
          </a:p>
          <a:p>
            <a:r>
              <a:rPr lang="en-US" altLang="ja-JP" sz="4800" dirty="0"/>
              <a:t>3</a:t>
            </a:r>
            <a:endParaRPr lang="ja-JP" altLang="en-US" sz="4800" dirty="0"/>
          </a:p>
        </p:txBody>
      </p:sp>
      <p:sp>
        <p:nvSpPr>
          <p:cNvPr id="53" name="テキスト ボックス 52">
            <a:extLst>
              <a:ext uri="{FF2B5EF4-FFF2-40B4-BE49-F238E27FC236}">
                <a16:creationId xmlns:a16="http://schemas.microsoft.com/office/drawing/2014/main" id="{A0A06B6E-4F9F-4AF0-A146-4683D523FEB1}"/>
              </a:ext>
            </a:extLst>
          </p:cNvPr>
          <p:cNvSpPr txBox="1"/>
          <p:nvPr/>
        </p:nvSpPr>
        <p:spPr>
          <a:xfrm>
            <a:off x="8719886" y="3193038"/>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54" name="テキスト ボックス 53">
            <a:extLst>
              <a:ext uri="{FF2B5EF4-FFF2-40B4-BE49-F238E27FC236}">
                <a16:creationId xmlns:a16="http://schemas.microsoft.com/office/drawing/2014/main" id="{F0818127-6B4A-48C2-AB22-769050AC7143}"/>
              </a:ext>
            </a:extLst>
          </p:cNvPr>
          <p:cNvSpPr txBox="1"/>
          <p:nvPr/>
        </p:nvSpPr>
        <p:spPr>
          <a:xfrm>
            <a:off x="9401948" y="2876459"/>
            <a:ext cx="1034039" cy="1569660"/>
          </a:xfrm>
          <a:prstGeom prst="rect">
            <a:avLst/>
          </a:prstGeom>
          <a:noFill/>
        </p:spPr>
        <p:txBody>
          <a:bodyPr wrap="square">
            <a:spAutoFit/>
          </a:bodyPr>
          <a:lstStyle/>
          <a:p>
            <a:r>
              <a:rPr lang="en-US" altLang="ja-JP" sz="4800" dirty="0"/>
              <a:t>4</a:t>
            </a:r>
          </a:p>
          <a:p>
            <a:r>
              <a:rPr lang="en-US" altLang="ja-JP" sz="4800" dirty="0"/>
              <a:t>9</a:t>
            </a:r>
            <a:endParaRPr lang="ja-JP" altLang="en-US" sz="4800" dirty="0"/>
          </a:p>
        </p:txBody>
      </p:sp>
      <p:cxnSp>
        <p:nvCxnSpPr>
          <p:cNvPr id="55" name="直線コネクタ 54">
            <a:extLst>
              <a:ext uri="{FF2B5EF4-FFF2-40B4-BE49-F238E27FC236}">
                <a16:creationId xmlns:a16="http://schemas.microsoft.com/office/drawing/2014/main" id="{F44F04D6-E1DF-45D8-A433-BAE0D534E3E8}"/>
              </a:ext>
            </a:extLst>
          </p:cNvPr>
          <p:cNvCxnSpPr>
            <a:cxnSpLocks/>
          </p:cNvCxnSpPr>
          <p:nvPr/>
        </p:nvCxnSpPr>
        <p:spPr>
          <a:xfrm flipV="1">
            <a:off x="6812002" y="3590372"/>
            <a:ext cx="499055" cy="7924"/>
          </a:xfrm>
          <a:prstGeom prst="line">
            <a:avLst/>
          </a:prstGeom>
          <a:ln w="38100"/>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01CB1435-3B0E-4288-A45B-ACE849C93CFA}"/>
              </a:ext>
            </a:extLst>
          </p:cNvPr>
          <p:cNvCxnSpPr>
            <a:cxnSpLocks/>
          </p:cNvCxnSpPr>
          <p:nvPr/>
        </p:nvCxnSpPr>
        <p:spPr>
          <a:xfrm>
            <a:off x="9314028" y="3590372"/>
            <a:ext cx="671647" cy="0"/>
          </a:xfrm>
          <a:prstGeom prst="line">
            <a:avLst/>
          </a:prstGeom>
          <a:ln w="38100"/>
        </p:spPr>
        <p:style>
          <a:lnRef idx="1">
            <a:schemeClr val="dk1"/>
          </a:lnRef>
          <a:fillRef idx="0">
            <a:schemeClr val="dk1"/>
          </a:fillRef>
          <a:effectRef idx="0">
            <a:schemeClr val="dk1"/>
          </a:effectRef>
          <a:fontRef idx="minor">
            <a:schemeClr val="tx1"/>
          </a:fontRef>
        </p:style>
      </p:cxnSp>
      <p:sp>
        <p:nvSpPr>
          <p:cNvPr id="62" name="テキスト ボックス 61">
            <a:extLst>
              <a:ext uri="{FF2B5EF4-FFF2-40B4-BE49-F238E27FC236}">
                <a16:creationId xmlns:a16="http://schemas.microsoft.com/office/drawing/2014/main" id="{70F07046-F6D0-4E17-9C79-7D4B9C87F094}"/>
              </a:ext>
            </a:extLst>
          </p:cNvPr>
          <p:cNvSpPr txBox="1"/>
          <p:nvPr/>
        </p:nvSpPr>
        <p:spPr>
          <a:xfrm>
            <a:off x="8164825" y="2867032"/>
            <a:ext cx="561095" cy="1569660"/>
          </a:xfrm>
          <a:prstGeom prst="rect">
            <a:avLst/>
          </a:prstGeom>
          <a:noFill/>
        </p:spPr>
        <p:txBody>
          <a:bodyPr wrap="square">
            <a:spAutoFit/>
          </a:bodyPr>
          <a:lstStyle/>
          <a:p>
            <a:r>
              <a:rPr lang="en-US" altLang="ja-JP" sz="4800" dirty="0"/>
              <a:t>4</a:t>
            </a:r>
          </a:p>
          <a:p>
            <a:r>
              <a:rPr lang="en-US" altLang="ja-JP" sz="4800" dirty="0"/>
              <a:t>3</a:t>
            </a:r>
            <a:endParaRPr lang="ja-JP" altLang="en-US" sz="4800" dirty="0"/>
          </a:p>
        </p:txBody>
      </p:sp>
      <p:sp>
        <p:nvSpPr>
          <p:cNvPr id="67" name="テキスト ボックス 66">
            <a:extLst>
              <a:ext uri="{FF2B5EF4-FFF2-40B4-BE49-F238E27FC236}">
                <a16:creationId xmlns:a16="http://schemas.microsoft.com/office/drawing/2014/main" id="{7F1F0616-472D-4B12-9592-CE0692B2AF59}"/>
              </a:ext>
            </a:extLst>
          </p:cNvPr>
          <p:cNvSpPr txBox="1"/>
          <p:nvPr/>
        </p:nvSpPr>
        <p:spPr>
          <a:xfrm>
            <a:off x="7411334" y="3216538"/>
            <a:ext cx="727501" cy="830997"/>
          </a:xfrm>
          <a:prstGeom prst="rect">
            <a:avLst/>
          </a:prstGeom>
          <a:noFill/>
        </p:spPr>
        <p:txBody>
          <a:bodyPr wrap="square">
            <a:spAutoFit/>
          </a:bodyPr>
          <a:lstStyle/>
          <a:p>
            <a:r>
              <a:rPr lang="en-US" altLang="ja-JP" sz="4800" dirty="0"/>
              <a:t>×</a:t>
            </a:r>
            <a:endParaRPr lang="ja-JP" altLang="en-US" sz="4800" dirty="0">
              <a:latin typeface="Brush Script Std" panose="03060802040607070404" pitchFamily="66" charset="0"/>
            </a:endParaRPr>
          </a:p>
        </p:txBody>
      </p:sp>
      <p:sp>
        <p:nvSpPr>
          <p:cNvPr id="75" name="テキスト ボックス 74">
            <a:extLst>
              <a:ext uri="{FF2B5EF4-FFF2-40B4-BE49-F238E27FC236}">
                <a16:creationId xmlns:a16="http://schemas.microsoft.com/office/drawing/2014/main" id="{AFA8DB90-FA73-426C-9FCB-83767748AFAD}"/>
              </a:ext>
            </a:extLst>
          </p:cNvPr>
          <p:cNvSpPr txBox="1"/>
          <p:nvPr/>
        </p:nvSpPr>
        <p:spPr>
          <a:xfrm>
            <a:off x="6273410" y="5357716"/>
            <a:ext cx="727501" cy="830997"/>
          </a:xfrm>
          <a:prstGeom prst="rect">
            <a:avLst/>
          </a:prstGeom>
          <a:noFill/>
        </p:spPr>
        <p:txBody>
          <a:bodyPr wrap="square">
            <a:spAutoFit/>
          </a:bodyPr>
          <a:lstStyle/>
          <a:p>
            <a:r>
              <a:rPr lang="ja-JP" altLang="en-US" sz="4800" dirty="0"/>
              <a:t>＝</a:t>
            </a:r>
          </a:p>
        </p:txBody>
      </p:sp>
      <p:cxnSp>
        <p:nvCxnSpPr>
          <p:cNvPr id="47" name="直線コネクタ 46">
            <a:extLst>
              <a:ext uri="{FF2B5EF4-FFF2-40B4-BE49-F238E27FC236}">
                <a16:creationId xmlns:a16="http://schemas.microsoft.com/office/drawing/2014/main" id="{A72DA84F-D950-4503-BEEA-2ACA7EA80D54}"/>
              </a:ext>
            </a:extLst>
          </p:cNvPr>
          <p:cNvCxnSpPr>
            <a:cxnSpLocks/>
          </p:cNvCxnSpPr>
          <p:nvPr/>
        </p:nvCxnSpPr>
        <p:spPr>
          <a:xfrm flipV="1">
            <a:off x="8138835" y="3600291"/>
            <a:ext cx="565507" cy="12892"/>
          </a:xfrm>
          <a:prstGeom prst="line">
            <a:avLst/>
          </a:prstGeom>
          <a:ln w="38100"/>
        </p:spPr>
        <p:style>
          <a:lnRef idx="1">
            <a:schemeClr val="dk1"/>
          </a:lnRef>
          <a:fillRef idx="0">
            <a:schemeClr val="dk1"/>
          </a:fillRef>
          <a:effectRef idx="0">
            <a:schemeClr val="dk1"/>
          </a:effectRef>
          <a:fontRef idx="minor">
            <a:schemeClr val="tx1"/>
          </a:fontRef>
        </p:style>
      </p:cxnSp>
      <p:sp>
        <p:nvSpPr>
          <p:cNvPr id="58" name="テキスト ボックス 57">
            <a:extLst>
              <a:ext uri="{FF2B5EF4-FFF2-40B4-BE49-F238E27FC236}">
                <a16:creationId xmlns:a16="http://schemas.microsoft.com/office/drawing/2014/main" id="{A9FD09E8-59ED-4916-997B-1790755B617A}"/>
              </a:ext>
            </a:extLst>
          </p:cNvPr>
          <p:cNvSpPr txBox="1"/>
          <p:nvPr/>
        </p:nvSpPr>
        <p:spPr>
          <a:xfrm>
            <a:off x="1317886" y="3327122"/>
            <a:ext cx="2118725" cy="769441"/>
          </a:xfrm>
          <a:prstGeom prst="rect">
            <a:avLst/>
          </a:prstGeom>
          <a:noFill/>
        </p:spPr>
        <p:txBody>
          <a:bodyPr wrap="square">
            <a:spAutoFit/>
          </a:bodyPr>
          <a:lstStyle/>
          <a:p>
            <a:r>
              <a:rPr lang="ja-JP" altLang="en-US" sz="4400" b="1" i="0" dirty="0">
                <a:solidFill>
                  <a:srgbClr val="454545"/>
                </a:solidFill>
                <a:effectLst/>
                <a:latin typeface="“Lucida Grande”"/>
              </a:rPr>
              <a:t>比の値</a:t>
            </a:r>
            <a:endParaRPr lang="ja-JP" altLang="en-US" sz="3200" b="1" dirty="0"/>
          </a:p>
        </p:txBody>
      </p:sp>
      <p:sp>
        <p:nvSpPr>
          <p:cNvPr id="59" name="テキスト ボックス 58">
            <a:extLst>
              <a:ext uri="{FF2B5EF4-FFF2-40B4-BE49-F238E27FC236}">
                <a16:creationId xmlns:a16="http://schemas.microsoft.com/office/drawing/2014/main" id="{A932A1EE-71ED-42AA-91E1-DDFECC0BF418}"/>
              </a:ext>
            </a:extLst>
          </p:cNvPr>
          <p:cNvSpPr txBox="1"/>
          <p:nvPr/>
        </p:nvSpPr>
        <p:spPr>
          <a:xfrm>
            <a:off x="2123370" y="5357716"/>
            <a:ext cx="911322" cy="769441"/>
          </a:xfrm>
          <a:prstGeom prst="rect">
            <a:avLst/>
          </a:prstGeom>
          <a:noFill/>
        </p:spPr>
        <p:txBody>
          <a:bodyPr wrap="square">
            <a:spAutoFit/>
          </a:bodyPr>
          <a:lstStyle/>
          <a:p>
            <a:r>
              <a:rPr lang="ja-JP" altLang="en-US" sz="4400" b="1" i="0" dirty="0">
                <a:solidFill>
                  <a:srgbClr val="454545"/>
                </a:solidFill>
                <a:effectLst/>
                <a:latin typeface="“Lucida Grande”"/>
              </a:rPr>
              <a:t>比</a:t>
            </a:r>
            <a:endParaRPr lang="ja-JP" altLang="en-US" sz="3200" b="1" dirty="0"/>
          </a:p>
        </p:txBody>
      </p:sp>
    </p:spTree>
    <p:extLst>
      <p:ext uri="{BB962C8B-B14F-4D97-AF65-F5344CB8AC3E}">
        <p14:creationId xmlns:p14="http://schemas.microsoft.com/office/powerpoint/2010/main" val="811400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86" grpId="0"/>
      <p:bldP spid="91" grpId="0"/>
      <p:bldP spid="93" grpId="0"/>
      <p:bldP spid="57" grpId="0"/>
      <p:bldP spid="60" grpId="0"/>
      <p:bldP spid="64" grpId="0"/>
      <p:bldP spid="66" grpId="0"/>
      <p:bldP spid="69" grpId="0"/>
      <p:bldP spid="73" grpId="0"/>
      <p:bldP spid="52" grpId="0"/>
      <p:bldP spid="53" grpId="0"/>
      <p:bldP spid="54" grpId="0"/>
      <p:bldP spid="62" grpId="0"/>
      <p:bldP spid="67" grpId="0"/>
      <p:bldP spid="7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85" name="テキスト ボックス 84">
            <a:extLst>
              <a:ext uri="{FF2B5EF4-FFF2-40B4-BE49-F238E27FC236}">
                <a16:creationId xmlns:a16="http://schemas.microsoft.com/office/drawing/2014/main" id="{EEA6E887-F611-4E02-BB3E-7703735AEBA5}"/>
              </a:ext>
            </a:extLst>
          </p:cNvPr>
          <p:cNvSpPr txBox="1"/>
          <p:nvPr/>
        </p:nvSpPr>
        <p:spPr>
          <a:xfrm>
            <a:off x="818207" y="1859340"/>
            <a:ext cx="583130" cy="1569660"/>
          </a:xfrm>
          <a:prstGeom prst="rect">
            <a:avLst/>
          </a:prstGeom>
          <a:noFill/>
        </p:spPr>
        <p:txBody>
          <a:bodyPr wrap="square">
            <a:spAutoFit/>
          </a:bodyPr>
          <a:lstStyle/>
          <a:p>
            <a:r>
              <a:rPr lang="en-US" altLang="ja-JP" sz="4800" dirty="0"/>
              <a:t>13</a:t>
            </a:r>
            <a:endParaRPr lang="ja-JP" altLang="en-US" sz="4800" dirty="0"/>
          </a:p>
        </p:txBody>
      </p:sp>
      <p:sp>
        <p:nvSpPr>
          <p:cNvPr id="86" name="テキスト ボックス 85">
            <a:extLst>
              <a:ext uri="{FF2B5EF4-FFF2-40B4-BE49-F238E27FC236}">
                <a16:creationId xmlns:a16="http://schemas.microsoft.com/office/drawing/2014/main" id="{AD24D2D0-CE95-4C33-9535-15987F9D070F}"/>
              </a:ext>
            </a:extLst>
          </p:cNvPr>
          <p:cNvSpPr txBox="1"/>
          <p:nvPr/>
        </p:nvSpPr>
        <p:spPr>
          <a:xfrm>
            <a:off x="4276285" y="5050719"/>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87" name="テキスト ボックス 86">
            <a:extLst>
              <a:ext uri="{FF2B5EF4-FFF2-40B4-BE49-F238E27FC236}">
                <a16:creationId xmlns:a16="http://schemas.microsoft.com/office/drawing/2014/main" id="{701BCC71-065B-4974-9115-733EB8DE8223}"/>
              </a:ext>
            </a:extLst>
          </p:cNvPr>
          <p:cNvSpPr txBox="1"/>
          <p:nvPr/>
        </p:nvSpPr>
        <p:spPr>
          <a:xfrm>
            <a:off x="2973779" y="2131902"/>
            <a:ext cx="727501" cy="830997"/>
          </a:xfrm>
          <a:prstGeom prst="rect">
            <a:avLst/>
          </a:prstGeom>
          <a:noFill/>
        </p:spPr>
        <p:txBody>
          <a:bodyPr wrap="square">
            <a:spAutoFit/>
          </a:bodyPr>
          <a:lstStyle/>
          <a:p>
            <a:r>
              <a:rPr lang="ja-JP" altLang="en-US" sz="4800" dirty="0"/>
              <a:t>＝</a:t>
            </a:r>
          </a:p>
        </p:txBody>
      </p:sp>
      <p:cxnSp>
        <p:nvCxnSpPr>
          <p:cNvPr id="8" name="直線コネクタ 7">
            <a:extLst>
              <a:ext uri="{FF2B5EF4-FFF2-40B4-BE49-F238E27FC236}">
                <a16:creationId xmlns:a16="http://schemas.microsoft.com/office/drawing/2014/main" id="{7EC323A7-56E1-4883-A0C7-F43E032A0F04}"/>
              </a:ext>
            </a:extLst>
          </p:cNvPr>
          <p:cNvCxnSpPr>
            <a:cxnSpLocks/>
          </p:cNvCxnSpPr>
          <p:nvPr/>
        </p:nvCxnSpPr>
        <p:spPr>
          <a:xfrm>
            <a:off x="818207" y="2591418"/>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1" name="テキスト ボックス 90">
            <a:extLst>
              <a:ext uri="{FF2B5EF4-FFF2-40B4-BE49-F238E27FC236}">
                <a16:creationId xmlns:a16="http://schemas.microsoft.com/office/drawing/2014/main" id="{A2B89BFD-8745-48B1-9CC1-540612EA8040}"/>
              </a:ext>
            </a:extLst>
          </p:cNvPr>
          <p:cNvSpPr txBox="1"/>
          <p:nvPr/>
        </p:nvSpPr>
        <p:spPr>
          <a:xfrm>
            <a:off x="2117580" y="1859340"/>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92" name="直線コネクタ 91">
            <a:extLst>
              <a:ext uri="{FF2B5EF4-FFF2-40B4-BE49-F238E27FC236}">
                <a16:creationId xmlns:a16="http://schemas.microsoft.com/office/drawing/2014/main" id="{EADDB267-58F2-420F-ABD7-A847DDC50658}"/>
              </a:ext>
            </a:extLst>
          </p:cNvPr>
          <p:cNvCxnSpPr>
            <a:cxnSpLocks/>
          </p:cNvCxnSpPr>
          <p:nvPr/>
        </p:nvCxnSpPr>
        <p:spPr>
          <a:xfrm>
            <a:off x="2117580" y="2591418"/>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3" name="テキスト ボックス 92">
            <a:extLst>
              <a:ext uri="{FF2B5EF4-FFF2-40B4-BE49-F238E27FC236}">
                <a16:creationId xmlns:a16="http://schemas.microsoft.com/office/drawing/2014/main" id="{97A200DF-8E8B-4CAE-B979-0F14ABC97782}"/>
              </a:ext>
            </a:extLst>
          </p:cNvPr>
          <p:cNvSpPr txBox="1"/>
          <p:nvPr/>
        </p:nvSpPr>
        <p:spPr>
          <a:xfrm>
            <a:off x="1390079" y="2175919"/>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grpSp>
        <p:nvGrpSpPr>
          <p:cNvPr id="117" name="グループ化 116">
            <a:extLst>
              <a:ext uri="{FF2B5EF4-FFF2-40B4-BE49-F238E27FC236}">
                <a16:creationId xmlns:a16="http://schemas.microsoft.com/office/drawing/2014/main" id="{79F2925D-FDDB-4299-A3A9-BB8CCEDE01AE}"/>
              </a:ext>
            </a:extLst>
          </p:cNvPr>
          <p:cNvGrpSpPr/>
          <p:nvPr/>
        </p:nvGrpSpPr>
        <p:grpSpPr>
          <a:xfrm>
            <a:off x="3778558" y="4923374"/>
            <a:ext cx="1830099" cy="930270"/>
            <a:chOff x="3451655" y="1625172"/>
            <a:chExt cx="1830099" cy="930270"/>
          </a:xfrm>
        </p:grpSpPr>
        <p:sp>
          <p:nvSpPr>
            <p:cNvPr id="118" name="四角形: 角を丸くする 117">
              <a:extLst>
                <a:ext uri="{FF2B5EF4-FFF2-40B4-BE49-F238E27FC236}">
                  <a16:creationId xmlns:a16="http://schemas.microsoft.com/office/drawing/2014/main" id="{52215AEF-A140-4152-82D0-870DB8A115CD}"/>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四角形: 角を丸くする 118">
              <a:extLst>
                <a:ext uri="{FF2B5EF4-FFF2-40B4-BE49-F238E27FC236}">
                  <a16:creationId xmlns:a16="http://schemas.microsoft.com/office/drawing/2014/main" id="{6ECE003B-F921-4136-ADFA-F40D006E6F06}"/>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テキスト ボックス 56">
            <a:extLst>
              <a:ext uri="{FF2B5EF4-FFF2-40B4-BE49-F238E27FC236}">
                <a16:creationId xmlns:a16="http://schemas.microsoft.com/office/drawing/2014/main" id="{A32788B8-6C7D-4DE8-81E2-5617E368DFFC}"/>
              </a:ext>
            </a:extLst>
          </p:cNvPr>
          <p:cNvSpPr txBox="1"/>
          <p:nvPr/>
        </p:nvSpPr>
        <p:spPr>
          <a:xfrm>
            <a:off x="116854" y="1322914"/>
            <a:ext cx="1005525" cy="830997"/>
          </a:xfrm>
          <a:prstGeom prst="rect">
            <a:avLst/>
          </a:prstGeom>
          <a:noFill/>
        </p:spPr>
        <p:txBody>
          <a:bodyPr wrap="square">
            <a:spAutoFit/>
          </a:bodyPr>
          <a:lstStyle/>
          <a:p>
            <a:r>
              <a:rPr lang="ja-JP" altLang="en-US" sz="4800" b="1" dirty="0"/>
              <a:t>③</a:t>
            </a:r>
          </a:p>
        </p:txBody>
      </p:sp>
      <p:sp>
        <p:nvSpPr>
          <p:cNvPr id="60" name="テキスト ボックス 59">
            <a:extLst>
              <a:ext uri="{FF2B5EF4-FFF2-40B4-BE49-F238E27FC236}">
                <a16:creationId xmlns:a16="http://schemas.microsoft.com/office/drawing/2014/main" id="{12973538-CC81-4409-8147-69E20A6F311C}"/>
              </a:ext>
            </a:extLst>
          </p:cNvPr>
          <p:cNvSpPr txBox="1"/>
          <p:nvPr/>
        </p:nvSpPr>
        <p:spPr>
          <a:xfrm>
            <a:off x="664940" y="4647744"/>
            <a:ext cx="1034039" cy="1569660"/>
          </a:xfrm>
          <a:prstGeom prst="rect">
            <a:avLst/>
          </a:prstGeom>
          <a:noFill/>
        </p:spPr>
        <p:txBody>
          <a:bodyPr wrap="square">
            <a:spAutoFit/>
          </a:bodyPr>
          <a:lstStyle/>
          <a:p>
            <a:r>
              <a:rPr lang="en-US" altLang="ja-JP" sz="4800" dirty="0"/>
              <a:t> 4</a:t>
            </a:r>
          </a:p>
          <a:p>
            <a:r>
              <a:rPr lang="en-US" altLang="ja-JP" sz="4800" dirty="0"/>
              <a:t>12</a:t>
            </a:r>
            <a:endParaRPr lang="ja-JP" altLang="en-US" sz="4800" dirty="0"/>
          </a:p>
        </p:txBody>
      </p:sp>
      <p:cxnSp>
        <p:nvCxnSpPr>
          <p:cNvPr id="61" name="直線コネクタ 60">
            <a:extLst>
              <a:ext uri="{FF2B5EF4-FFF2-40B4-BE49-F238E27FC236}">
                <a16:creationId xmlns:a16="http://schemas.microsoft.com/office/drawing/2014/main" id="{3C0FF737-CACC-4FA3-9E9F-3D64973BBCE6}"/>
              </a:ext>
            </a:extLst>
          </p:cNvPr>
          <p:cNvCxnSpPr>
            <a:cxnSpLocks/>
          </p:cNvCxnSpPr>
          <p:nvPr/>
        </p:nvCxnSpPr>
        <p:spPr>
          <a:xfrm>
            <a:off x="664941" y="5379822"/>
            <a:ext cx="81423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813ABA54-829E-4CF2-8410-8344022E78AF}"/>
              </a:ext>
            </a:extLst>
          </p:cNvPr>
          <p:cNvCxnSpPr>
            <a:cxnSpLocks/>
          </p:cNvCxnSpPr>
          <p:nvPr/>
        </p:nvCxnSpPr>
        <p:spPr>
          <a:xfrm>
            <a:off x="1964314" y="5379822"/>
            <a:ext cx="756553" cy="0"/>
          </a:xfrm>
          <a:prstGeom prst="line">
            <a:avLst/>
          </a:prstGeom>
          <a:ln w="38100"/>
        </p:spPr>
        <p:style>
          <a:lnRef idx="1">
            <a:schemeClr val="dk1"/>
          </a:lnRef>
          <a:fillRef idx="0">
            <a:schemeClr val="dk1"/>
          </a:fillRef>
          <a:effectRef idx="0">
            <a:schemeClr val="dk1"/>
          </a:effectRef>
          <a:fontRef idx="minor">
            <a:schemeClr val="tx1"/>
          </a:fontRef>
        </p:style>
      </p:cxnSp>
      <p:sp>
        <p:nvSpPr>
          <p:cNvPr id="64" name="テキスト ボックス 63">
            <a:extLst>
              <a:ext uri="{FF2B5EF4-FFF2-40B4-BE49-F238E27FC236}">
                <a16:creationId xmlns:a16="http://schemas.microsoft.com/office/drawing/2014/main" id="{D869B94D-3AE0-4794-8420-75E9D752E942}"/>
              </a:ext>
            </a:extLst>
          </p:cNvPr>
          <p:cNvSpPr txBox="1"/>
          <p:nvPr/>
        </p:nvSpPr>
        <p:spPr>
          <a:xfrm>
            <a:off x="1236813" y="4964323"/>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66" name="テキスト ボックス 65">
            <a:extLst>
              <a:ext uri="{FF2B5EF4-FFF2-40B4-BE49-F238E27FC236}">
                <a16:creationId xmlns:a16="http://schemas.microsoft.com/office/drawing/2014/main" id="{4CD08581-D4A7-4E1F-A54C-B80486826BEB}"/>
              </a:ext>
            </a:extLst>
          </p:cNvPr>
          <p:cNvSpPr txBox="1"/>
          <p:nvPr/>
        </p:nvSpPr>
        <p:spPr>
          <a:xfrm>
            <a:off x="1918875" y="4647744"/>
            <a:ext cx="1034039" cy="1569660"/>
          </a:xfrm>
          <a:prstGeom prst="rect">
            <a:avLst/>
          </a:prstGeom>
          <a:noFill/>
        </p:spPr>
        <p:txBody>
          <a:bodyPr wrap="square">
            <a:spAutoFit/>
          </a:bodyPr>
          <a:lstStyle/>
          <a:p>
            <a:r>
              <a:rPr lang="en-US" altLang="ja-JP" sz="4800" dirty="0"/>
              <a:t> 9</a:t>
            </a:r>
          </a:p>
          <a:p>
            <a:r>
              <a:rPr lang="en-US" altLang="ja-JP" sz="4800" dirty="0"/>
              <a:t>12</a:t>
            </a:r>
            <a:endParaRPr lang="ja-JP" altLang="en-US" sz="4800" dirty="0"/>
          </a:p>
        </p:txBody>
      </p:sp>
      <p:sp>
        <p:nvSpPr>
          <p:cNvPr id="68" name="テキスト ボックス 67">
            <a:extLst>
              <a:ext uri="{FF2B5EF4-FFF2-40B4-BE49-F238E27FC236}">
                <a16:creationId xmlns:a16="http://schemas.microsoft.com/office/drawing/2014/main" id="{69FCD669-86C8-4E8D-B8DB-D1648B014802}"/>
              </a:ext>
            </a:extLst>
          </p:cNvPr>
          <p:cNvSpPr txBox="1"/>
          <p:nvPr/>
        </p:nvSpPr>
        <p:spPr>
          <a:xfrm>
            <a:off x="2515836" y="4317098"/>
            <a:ext cx="1420907" cy="707886"/>
          </a:xfrm>
          <a:prstGeom prst="rect">
            <a:avLst/>
          </a:prstGeom>
          <a:noFill/>
        </p:spPr>
        <p:txBody>
          <a:bodyPr wrap="square">
            <a:spAutoFit/>
          </a:bodyPr>
          <a:lstStyle/>
          <a:p>
            <a:r>
              <a:rPr lang="en-US" altLang="ja-JP" sz="4000" b="1" dirty="0"/>
              <a:t>×12</a:t>
            </a:r>
            <a:endParaRPr lang="ja-JP" altLang="en-US" sz="4000" b="1" dirty="0"/>
          </a:p>
        </p:txBody>
      </p:sp>
      <p:sp>
        <p:nvSpPr>
          <p:cNvPr id="69" name="テキスト ボックス 68">
            <a:extLst>
              <a:ext uri="{FF2B5EF4-FFF2-40B4-BE49-F238E27FC236}">
                <a16:creationId xmlns:a16="http://schemas.microsoft.com/office/drawing/2014/main" id="{C2B1EA9D-65B2-49E8-974E-98280F8456F9}"/>
              </a:ext>
            </a:extLst>
          </p:cNvPr>
          <p:cNvSpPr txBox="1"/>
          <p:nvPr/>
        </p:nvSpPr>
        <p:spPr>
          <a:xfrm>
            <a:off x="2902642" y="4976175"/>
            <a:ext cx="727501" cy="830997"/>
          </a:xfrm>
          <a:prstGeom prst="rect">
            <a:avLst/>
          </a:prstGeom>
          <a:noFill/>
        </p:spPr>
        <p:txBody>
          <a:bodyPr wrap="square">
            <a:spAutoFit/>
          </a:bodyPr>
          <a:lstStyle/>
          <a:p>
            <a:r>
              <a:rPr lang="ja-JP" altLang="en-US" sz="4800" dirty="0"/>
              <a:t>＝</a:t>
            </a:r>
          </a:p>
        </p:txBody>
      </p:sp>
      <p:sp>
        <p:nvSpPr>
          <p:cNvPr id="73" name="テキスト ボックス 72">
            <a:extLst>
              <a:ext uri="{FF2B5EF4-FFF2-40B4-BE49-F238E27FC236}">
                <a16:creationId xmlns:a16="http://schemas.microsoft.com/office/drawing/2014/main" id="{AF13C1FA-4DDF-4631-96B0-4E2A5049DBBC}"/>
              </a:ext>
            </a:extLst>
          </p:cNvPr>
          <p:cNvSpPr txBox="1"/>
          <p:nvPr/>
        </p:nvSpPr>
        <p:spPr>
          <a:xfrm>
            <a:off x="3920641" y="5024984"/>
            <a:ext cx="1683491" cy="830997"/>
          </a:xfrm>
          <a:prstGeom prst="rect">
            <a:avLst/>
          </a:prstGeom>
          <a:noFill/>
        </p:spPr>
        <p:txBody>
          <a:bodyPr wrap="square">
            <a:spAutoFit/>
          </a:bodyPr>
          <a:lstStyle/>
          <a:p>
            <a:r>
              <a:rPr lang="en-US" altLang="ja-JP" sz="4800" dirty="0"/>
              <a:t>4</a:t>
            </a:r>
            <a:r>
              <a:rPr lang="ja-JP" altLang="en-US" sz="4800" dirty="0"/>
              <a:t>　</a:t>
            </a:r>
            <a:r>
              <a:rPr lang="en-US" altLang="ja-JP" sz="4800" dirty="0"/>
              <a:t>9</a:t>
            </a:r>
            <a:endParaRPr lang="ja-JP" altLang="en-US" sz="4800" dirty="0"/>
          </a:p>
        </p:txBody>
      </p:sp>
      <p:sp>
        <p:nvSpPr>
          <p:cNvPr id="74" name="テキスト ボックス 73">
            <a:extLst>
              <a:ext uri="{FF2B5EF4-FFF2-40B4-BE49-F238E27FC236}">
                <a16:creationId xmlns:a16="http://schemas.microsoft.com/office/drawing/2014/main" id="{409A8870-A476-4048-9DD7-DF133D5FF7A9}"/>
              </a:ext>
            </a:extLst>
          </p:cNvPr>
          <p:cNvSpPr txBox="1"/>
          <p:nvPr/>
        </p:nvSpPr>
        <p:spPr>
          <a:xfrm>
            <a:off x="6686226" y="1859340"/>
            <a:ext cx="583130" cy="1569660"/>
          </a:xfrm>
          <a:prstGeom prst="rect">
            <a:avLst/>
          </a:prstGeom>
          <a:noFill/>
        </p:spPr>
        <p:txBody>
          <a:bodyPr wrap="square">
            <a:spAutoFit/>
          </a:bodyPr>
          <a:lstStyle/>
          <a:p>
            <a:r>
              <a:rPr lang="en-US" altLang="ja-JP" sz="4800" dirty="0"/>
              <a:t>13</a:t>
            </a:r>
            <a:endParaRPr lang="ja-JP" altLang="en-US" sz="4800" dirty="0"/>
          </a:p>
        </p:txBody>
      </p:sp>
      <p:sp>
        <p:nvSpPr>
          <p:cNvPr id="88" name="テキスト ボックス 87">
            <a:extLst>
              <a:ext uri="{FF2B5EF4-FFF2-40B4-BE49-F238E27FC236}">
                <a16:creationId xmlns:a16="http://schemas.microsoft.com/office/drawing/2014/main" id="{FB637070-4E46-4AD8-9B0B-F49F3C15BEFB}"/>
              </a:ext>
            </a:extLst>
          </p:cNvPr>
          <p:cNvSpPr txBox="1"/>
          <p:nvPr/>
        </p:nvSpPr>
        <p:spPr>
          <a:xfrm>
            <a:off x="8841798" y="2131902"/>
            <a:ext cx="727501" cy="830997"/>
          </a:xfrm>
          <a:prstGeom prst="rect">
            <a:avLst/>
          </a:prstGeom>
          <a:noFill/>
        </p:spPr>
        <p:txBody>
          <a:bodyPr wrap="square">
            <a:spAutoFit/>
          </a:bodyPr>
          <a:lstStyle/>
          <a:p>
            <a:r>
              <a:rPr lang="ja-JP" altLang="en-US" sz="4800" dirty="0"/>
              <a:t>＝</a:t>
            </a:r>
          </a:p>
        </p:txBody>
      </p:sp>
      <p:cxnSp>
        <p:nvCxnSpPr>
          <p:cNvPr id="98" name="直線コネクタ 97">
            <a:extLst>
              <a:ext uri="{FF2B5EF4-FFF2-40B4-BE49-F238E27FC236}">
                <a16:creationId xmlns:a16="http://schemas.microsoft.com/office/drawing/2014/main" id="{E61E0C8E-1970-4845-98B7-3DA145DC81B0}"/>
              </a:ext>
            </a:extLst>
          </p:cNvPr>
          <p:cNvCxnSpPr>
            <a:cxnSpLocks/>
          </p:cNvCxnSpPr>
          <p:nvPr/>
        </p:nvCxnSpPr>
        <p:spPr>
          <a:xfrm>
            <a:off x="6686226" y="2591418"/>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02" name="テキスト ボックス 101">
            <a:extLst>
              <a:ext uri="{FF2B5EF4-FFF2-40B4-BE49-F238E27FC236}">
                <a16:creationId xmlns:a16="http://schemas.microsoft.com/office/drawing/2014/main" id="{A03B0EC6-81CC-41E2-B23A-EE211256AD45}"/>
              </a:ext>
            </a:extLst>
          </p:cNvPr>
          <p:cNvSpPr txBox="1"/>
          <p:nvPr/>
        </p:nvSpPr>
        <p:spPr>
          <a:xfrm>
            <a:off x="7985599" y="1859340"/>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103" name="直線コネクタ 102">
            <a:extLst>
              <a:ext uri="{FF2B5EF4-FFF2-40B4-BE49-F238E27FC236}">
                <a16:creationId xmlns:a16="http://schemas.microsoft.com/office/drawing/2014/main" id="{9E4D9913-7FD2-486F-9BF7-094341AB8116}"/>
              </a:ext>
            </a:extLst>
          </p:cNvPr>
          <p:cNvCxnSpPr>
            <a:cxnSpLocks/>
          </p:cNvCxnSpPr>
          <p:nvPr/>
        </p:nvCxnSpPr>
        <p:spPr>
          <a:xfrm>
            <a:off x="7985599" y="2591418"/>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04" name="テキスト ボックス 103">
            <a:extLst>
              <a:ext uri="{FF2B5EF4-FFF2-40B4-BE49-F238E27FC236}">
                <a16:creationId xmlns:a16="http://schemas.microsoft.com/office/drawing/2014/main" id="{AC2B1449-3A5E-4644-884B-833679E3F94F}"/>
              </a:ext>
            </a:extLst>
          </p:cNvPr>
          <p:cNvSpPr txBox="1"/>
          <p:nvPr/>
        </p:nvSpPr>
        <p:spPr>
          <a:xfrm>
            <a:off x="7258098" y="2175919"/>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141" name="テキスト ボックス 140">
            <a:extLst>
              <a:ext uri="{FF2B5EF4-FFF2-40B4-BE49-F238E27FC236}">
                <a16:creationId xmlns:a16="http://schemas.microsoft.com/office/drawing/2014/main" id="{92BF05A3-DFAF-4442-A540-9D1F6DDD4FAC}"/>
              </a:ext>
            </a:extLst>
          </p:cNvPr>
          <p:cNvSpPr txBox="1"/>
          <p:nvPr/>
        </p:nvSpPr>
        <p:spPr>
          <a:xfrm>
            <a:off x="6700872" y="3444423"/>
            <a:ext cx="583130" cy="1569660"/>
          </a:xfrm>
          <a:prstGeom prst="rect">
            <a:avLst/>
          </a:prstGeom>
          <a:noFill/>
        </p:spPr>
        <p:txBody>
          <a:bodyPr wrap="square">
            <a:spAutoFit/>
          </a:bodyPr>
          <a:lstStyle/>
          <a:p>
            <a:r>
              <a:rPr lang="en-US" altLang="ja-JP" sz="4800" dirty="0"/>
              <a:t>13</a:t>
            </a:r>
            <a:endParaRPr lang="ja-JP" altLang="en-US" sz="4800" dirty="0"/>
          </a:p>
        </p:txBody>
      </p:sp>
      <p:cxnSp>
        <p:nvCxnSpPr>
          <p:cNvPr id="142" name="直線コネクタ 141">
            <a:extLst>
              <a:ext uri="{FF2B5EF4-FFF2-40B4-BE49-F238E27FC236}">
                <a16:creationId xmlns:a16="http://schemas.microsoft.com/office/drawing/2014/main" id="{5F6BB4E6-F39C-4E24-BA66-09F4152C17DA}"/>
              </a:ext>
            </a:extLst>
          </p:cNvPr>
          <p:cNvCxnSpPr>
            <a:cxnSpLocks/>
          </p:cNvCxnSpPr>
          <p:nvPr/>
        </p:nvCxnSpPr>
        <p:spPr>
          <a:xfrm>
            <a:off x="6700872" y="4176501"/>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43" name="テキスト ボックス 142">
            <a:extLst>
              <a:ext uri="{FF2B5EF4-FFF2-40B4-BE49-F238E27FC236}">
                <a16:creationId xmlns:a16="http://schemas.microsoft.com/office/drawing/2014/main" id="{17F65E36-D94F-4A05-8D78-32290303690F}"/>
              </a:ext>
            </a:extLst>
          </p:cNvPr>
          <p:cNvSpPr txBox="1"/>
          <p:nvPr/>
        </p:nvSpPr>
        <p:spPr>
          <a:xfrm>
            <a:off x="8000245" y="3444423"/>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144" name="直線コネクタ 143">
            <a:extLst>
              <a:ext uri="{FF2B5EF4-FFF2-40B4-BE49-F238E27FC236}">
                <a16:creationId xmlns:a16="http://schemas.microsoft.com/office/drawing/2014/main" id="{CDAFD8CE-6BB7-4056-ABCA-5E83AB86B174}"/>
              </a:ext>
            </a:extLst>
          </p:cNvPr>
          <p:cNvCxnSpPr>
            <a:cxnSpLocks/>
          </p:cNvCxnSpPr>
          <p:nvPr/>
        </p:nvCxnSpPr>
        <p:spPr>
          <a:xfrm>
            <a:off x="8000245" y="4176501"/>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45" name="テキスト ボックス 144">
            <a:extLst>
              <a:ext uri="{FF2B5EF4-FFF2-40B4-BE49-F238E27FC236}">
                <a16:creationId xmlns:a16="http://schemas.microsoft.com/office/drawing/2014/main" id="{FFAB9BE0-B9B5-4AA2-B475-1886198A74DC}"/>
              </a:ext>
            </a:extLst>
          </p:cNvPr>
          <p:cNvSpPr txBox="1"/>
          <p:nvPr/>
        </p:nvSpPr>
        <p:spPr>
          <a:xfrm>
            <a:off x="7272744" y="3761002"/>
            <a:ext cx="727501" cy="830997"/>
          </a:xfrm>
          <a:prstGeom prst="rect">
            <a:avLst/>
          </a:prstGeom>
          <a:noFill/>
        </p:spPr>
        <p:txBody>
          <a:bodyPr wrap="square">
            <a:spAutoFit/>
          </a:bodyPr>
          <a:lstStyle/>
          <a:p>
            <a:r>
              <a:rPr lang="en-US" altLang="ja-JP" sz="4800" dirty="0"/>
              <a:t>÷</a:t>
            </a:r>
            <a:endParaRPr lang="ja-JP" altLang="en-US" sz="4800" dirty="0">
              <a:latin typeface="Brush Script Std" panose="03060802040607070404" pitchFamily="66" charset="0"/>
            </a:endParaRPr>
          </a:p>
        </p:txBody>
      </p:sp>
      <p:sp>
        <p:nvSpPr>
          <p:cNvPr id="151" name="テキスト ボックス 150">
            <a:extLst>
              <a:ext uri="{FF2B5EF4-FFF2-40B4-BE49-F238E27FC236}">
                <a16:creationId xmlns:a16="http://schemas.microsoft.com/office/drawing/2014/main" id="{4B76EB29-9A68-4A36-8E21-66ED53EC055C}"/>
              </a:ext>
            </a:extLst>
          </p:cNvPr>
          <p:cNvSpPr txBox="1"/>
          <p:nvPr/>
        </p:nvSpPr>
        <p:spPr>
          <a:xfrm>
            <a:off x="8583375" y="3722677"/>
            <a:ext cx="727501" cy="830997"/>
          </a:xfrm>
          <a:prstGeom prst="rect">
            <a:avLst/>
          </a:prstGeom>
          <a:noFill/>
        </p:spPr>
        <p:txBody>
          <a:bodyPr wrap="square">
            <a:spAutoFit/>
          </a:bodyPr>
          <a:lstStyle/>
          <a:p>
            <a:r>
              <a:rPr lang="ja-JP" altLang="en-US" sz="4800" dirty="0"/>
              <a:t>＝</a:t>
            </a:r>
          </a:p>
        </p:txBody>
      </p:sp>
      <p:sp>
        <p:nvSpPr>
          <p:cNvPr id="152" name="テキスト ボックス 151">
            <a:extLst>
              <a:ext uri="{FF2B5EF4-FFF2-40B4-BE49-F238E27FC236}">
                <a16:creationId xmlns:a16="http://schemas.microsoft.com/office/drawing/2014/main" id="{C1FD3582-315E-4CE1-B926-2F09735AB843}"/>
              </a:ext>
            </a:extLst>
          </p:cNvPr>
          <p:cNvSpPr txBox="1"/>
          <p:nvPr/>
        </p:nvSpPr>
        <p:spPr>
          <a:xfrm>
            <a:off x="9310876" y="3391671"/>
            <a:ext cx="583130" cy="1569660"/>
          </a:xfrm>
          <a:prstGeom prst="rect">
            <a:avLst/>
          </a:prstGeom>
          <a:noFill/>
        </p:spPr>
        <p:txBody>
          <a:bodyPr wrap="square">
            <a:spAutoFit/>
          </a:bodyPr>
          <a:lstStyle/>
          <a:p>
            <a:r>
              <a:rPr lang="en-US" altLang="ja-JP" sz="4800" dirty="0"/>
              <a:t>13</a:t>
            </a:r>
            <a:endParaRPr lang="ja-JP" altLang="en-US" sz="4800" dirty="0"/>
          </a:p>
        </p:txBody>
      </p:sp>
      <p:cxnSp>
        <p:nvCxnSpPr>
          <p:cNvPr id="153" name="直線コネクタ 152">
            <a:extLst>
              <a:ext uri="{FF2B5EF4-FFF2-40B4-BE49-F238E27FC236}">
                <a16:creationId xmlns:a16="http://schemas.microsoft.com/office/drawing/2014/main" id="{C3153DB4-2764-4E2C-BB71-13580081A972}"/>
              </a:ext>
            </a:extLst>
          </p:cNvPr>
          <p:cNvCxnSpPr>
            <a:cxnSpLocks/>
          </p:cNvCxnSpPr>
          <p:nvPr/>
        </p:nvCxnSpPr>
        <p:spPr>
          <a:xfrm>
            <a:off x="9310876" y="4123749"/>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54" name="テキスト ボックス 153">
            <a:extLst>
              <a:ext uri="{FF2B5EF4-FFF2-40B4-BE49-F238E27FC236}">
                <a16:creationId xmlns:a16="http://schemas.microsoft.com/office/drawing/2014/main" id="{FE71E678-AC26-42EE-82AA-9E32ABF7DA11}"/>
              </a:ext>
            </a:extLst>
          </p:cNvPr>
          <p:cNvSpPr txBox="1"/>
          <p:nvPr/>
        </p:nvSpPr>
        <p:spPr>
          <a:xfrm>
            <a:off x="10610249" y="3391671"/>
            <a:ext cx="583130" cy="1569660"/>
          </a:xfrm>
          <a:prstGeom prst="rect">
            <a:avLst/>
          </a:prstGeom>
          <a:noFill/>
        </p:spPr>
        <p:txBody>
          <a:bodyPr wrap="square">
            <a:spAutoFit/>
          </a:bodyPr>
          <a:lstStyle/>
          <a:p>
            <a:r>
              <a:rPr lang="en-US" altLang="ja-JP" sz="4800" dirty="0"/>
              <a:t>43</a:t>
            </a:r>
            <a:endParaRPr lang="ja-JP" altLang="en-US" sz="4800" dirty="0"/>
          </a:p>
        </p:txBody>
      </p:sp>
      <p:cxnSp>
        <p:nvCxnSpPr>
          <p:cNvPr id="155" name="直線コネクタ 154">
            <a:extLst>
              <a:ext uri="{FF2B5EF4-FFF2-40B4-BE49-F238E27FC236}">
                <a16:creationId xmlns:a16="http://schemas.microsoft.com/office/drawing/2014/main" id="{A9F3726F-47BA-4A5D-9F92-5B9EEB17F9F9}"/>
              </a:ext>
            </a:extLst>
          </p:cNvPr>
          <p:cNvCxnSpPr>
            <a:cxnSpLocks/>
          </p:cNvCxnSpPr>
          <p:nvPr/>
        </p:nvCxnSpPr>
        <p:spPr>
          <a:xfrm>
            <a:off x="10610249" y="4123749"/>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56" name="テキスト ボックス 155">
            <a:extLst>
              <a:ext uri="{FF2B5EF4-FFF2-40B4-BE49-F238E27FC236}">
                <a16:creationId xmlns:a16="http://schemas.microsoft.com/office/drawing/2014/main" id="{BF18ED86-88AA-4CDB-A6A8-DBD46D54474A}"/>
              </a:ext>
            </a:extLst>
          </p:cNvPr>
          <p:cNvSpPr txBox="1"/>
          <p:nvPr/>
        </p:nvSpPr>
        <p:spPr>
          <a:xfrm>
            <a:off x="9882748" y="3708250"/>
            <a:ext cx="727501" cy="830997"/>
          </a:xfrm>
          <a:prstGeom prst="rect">
            <a:avLst/>
          </a:prstGeom>
          <a:noFill/>
        </p:spPr>
        <p:txBody>
          <a:bodyPr wrap="square">
            <a:spAutoFit/>
          </a:bodyPr>
          <a:lstStyle/>
          <a:p>
            <a:r>
              <a:rPr lang="en-US" altLang="ja-JP" sz="4800" dirty="0"/>
              <a:t>×</a:t>
            </a:r>
            <a:endParaRPr lang="ja-JP" altLang="en-US" sz="4800" dirty="0">
              <a:latin typeface="Brush Script Std" panose="03060802040607070404" pitchFamily="66" charset="0"/>
            </a:endParaRPr>
          </a:p>
        </p:txBody>
      </p:sp>
      <p:sp>
        <p:nvSpPr>
          <p:cNvPr id="157" name="テキスト ボックス 156">
            <a:extLst>
              <a:ext uri="{FF2B5EF4-FFF2-40B4-BE49-F238E27FC236}">
                <a16:creationId xmlns:a16="http://schemas.microsoft.com/office/drawing/2014/main" id="{DF8EDE1F-41A0-4CD9-B6C0-57D83A90329B}"/>
              </a:ext>
            </a:extLst>
          </p:cNvPr>
          <p:cNvSpPr txBox="1"/>
          <p:nvPr/>
        </p:nvSpPr>
        <p:spPr>
          <a:xfrm>
            <a:off x="8665436" y="5356941"/>
            <a:ext cx="727501" cy="830997"/>
          </a:xfrm>
          <a:prstGeom prst="rect">
            <a:avLst/>
          </a:prstGeom>
          <a:noFill/>
        </p:spPr>
        <p:txBody>
          <a:bodyPr wrap="square">
            <a:spAutoFit/>
          </a:bodyPr>
          <a:lstStyle/>
          <a:p>
            <a:r>
              <a:rPr lang="ja-JP" altLang="en-US" sz="4800" dirty="0"/>
              <a:t>＝</a:t>
            </a:r>
          </a:p>
        </p:txBody>
      </p:sp>
      <p:sp>
        <p:nvSpPr>
          <p:cNvPr id="158" name="テキスト ボックス 157">
            <a:extLst>
              <a:ext uri="{FF2B5EF4-FFF2-40B4-BE49-F238E27FC236}">
                <a16:creationId xmlns:a16="http://schemas.microsoft.com/office/drawing/2014/main" id="{94C59138-CF4C-4E2A-A311-46A0CA3A8313}"/>
              </a:ext>
            </a:extLst>
          </p:cNvPr>
          <p:cNvSpPr txBox="1"/>
          <p:nvPr/>
        </p:nvSpPr>
        <p:spPr>
          <a:xfrm>
            <a:off x="9392937" y="5025935"/>
            <a:ext cx="583130" cy="1569660"/>
          </a:xfrm>
          <a:prstGeom prst="rect">
            <a:avLst/>
          </a:prstGeom>
          <a:noFill/>
        </p:spPr>
        <p:txBody>
          <a:bodyPr wrap="square">
            <a:spAutoFit/>
          </a:bodyPr>
          <a:lstStyle/>
          <a:p>
            <a:r>
              <a:rPr lang="en-US" altLang="ja-JP" sz="4800" dirty="0"/>
              <a:t>49</a:t>
            </a:r>
            <a:endParaRPr lang="ja-JP" altLang="en-US" sz="4800" dirty="0"/>
          </a:p>
        </p:txBody>
      </p:sp>
      <p:cxnSp>
        <p:nvCxnSpPr>
          <p:cNvPr id="159" name="直線コネクタ 158">
            <a:extLst>
              <a:ext uri="{FF2B5EF4-FFF2-40B4-BE49-F238E27FC236}">
                <a16:creationId xmlns:a16="http://schemas.microsoft.com/office/drawing/2014/main" id="{5670DBB5-695C-415C-A823-9F849C3DE43D}"/>
              </a:ext>
            </a:extLst>
          </p:cNvPr>
          <p:cNvCxnSpPr>
            <a:cxnSpLocks/>
          </p:cNvCxnSpPr>
          <p:nvPr/>
        </p:nvCxnSpPr>
        <p:spPr>
          <a:xfrm>
            <a:off x="9392937" y="5758013"/>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4" name="矢印: 左カーブ 3">
            <a:extLst>
              <a:ext uri="{FF2B5EF4-FFF2-40B4-BE49-F238E27FC236}">
                <a16:creationId xmlns:a16="http://schemas.microsoft.com/office/drawing/2014/main" id="{6E7916D3-9B46-4AE8-B4B4-E8D16E302C88}"/>
              </a:ext>
            </a:extLst>
          </p:cNvPr>
          <p:cNvSpPr/>
          <p:nvPr/>
        </p:nvSpPr>
        <p:spPr>
          <a:xfrm rot="851792" flipV="1">
            <a:off x="10621988" y="2953301"/>
            <a:ext cx="895945" cy="305399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3" name="テキスト ボックス 162">
            <a:extLst>
              <a:ext uri="{FF2B5EF4-FFF2-40B4-BE49-F238E27FC236}">
                <a16:creationId xmlns:a16="http://schemas.microsoft.com/office/drawing/2014/main" id="{4D22ED22-12D9-4CFF-A0AF-1423185A9882}"/>
              </a:ext>
            </a:extLst>
          </p:cNvPr>
          <p:cNvSpPr txBox="1"/>
          <p:nvPr/>
        </p:nvSpPr>
        <p:spPr>
          <a:xfrm>
            <a:off x="10041421" y="2158822"/>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164" name="グループ化 163">
            <a:extLst>
              <a:ext uri="{FF2B5EF4-FFF2-40B4-BE49-F238E27FC236}">
                <a16:creationId xmlns:a16="http://schemas.microsoft.com/office/drawing/2014/main" id="{D3C12C91-E329-4263-A30D-B5FD3838CDE6}"/>
              </a:ext>
            </a:extLst>
          </p:cNvPr>
          <p:cNvGrpSpPr/>
          <p:nvPr/>
        </p:nvGrpSpPr>
        <p:grpSpPr>
          <a:xfrm>
            <a:off x="9543694" y="2031477"/>
            <a:ext cx="1830099" cy="930270"/>
            <a:chOff x="3451655" y="1625172"/>
            <a:chExt cx="1830099" cy="930270"/>
          </a:xfrm>
        </p:grpSpPr>
        <p:sp>
          <p:nvSpPr>
            <p:cNvPr id="165" name="四角形: 角を丸くする 164">
              <a:extLst>
                <a:ext uri="{FF2B5EF4-FFF2-40B4-BE49-F238E27FC236}">
                  <a16:creationId xmlns:a16="http://schemas.microsoft.com/office/drawing/2014/main" id="{FC6406C7-C5D9-440F-9CD8-F0615EC329EA}"/>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四角形: 角を丸くする 165">
              <a:extLst>
                <a:ext uri="{FF2B5EF4-FFF2-40B4-BE49-F238E27FC236}">
                  <a16:creationId xmlns:a16="http://schemas.microsoft.com/office/drawing/2014/main" id="{5F056AAD-A8D0-47B4-AA3F-F6C18206F76E}"/>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a:extLst>
              <a:ext uri="{FF2B5EF4-FFF2-40B4-BE49-F238E27FC236}">
                <a16:creationId xmlns:a16="http://schemas.microsoft.com/office/drawing/2014/main" id="{B04ED434-8ECA-437F-B4D0-499D7D4A2949}"/>
              </a:ext>
            </a:extLst>
          </p:cNvPr>
          <p:cNvSpPr txBox="1"/>
          <p:nvPr/>
        </p:nvSpPr>
        <p:spPr>
          <a:xfrm>
            <a:off x="9685777" y="2133087"/>
            <a:ext cx="1683491" cy="830997"/>
          </a:xfrm>
          <a:prstGeom prst="rect">
            <a:avLst/>
          </a:prstGeom>
          <a:noFill/>
        </p:spPr>
        <p:txBody>
          <a:bodyPr wrap="square">
            <a:spAutoFit/>
          </a:bodyPr>
          <a:lstStyle/>
          <a:p>
            <a:r>
              <a:rPr lang="en-US" altLang="ja-JP" sz="4800" dirty="0"/>
              <a:t>4</a:t>
            </a:r>
            <a:r>
              <a:rPr lang="ja-JP" altLang="en-US" sz="4800" dirty="0"/>
              <a:t>　</a:t>
            </a:r>
            <a:r>
              <a:rPr lang="en-US" altLang="ja-JP" sz="4800" dirty="0"/>
              <a:t>9</a:t>
            </a:r>
            <a:endParaRPr lang="ja-JP" altLang="en-US" sz="4800" dirty="0"/>
          </a:p>
        </p:txBody>
      </p:sp>
      <p:sp>
        <p:nvSpPr>
          <p:cNvPr id="49" name="テキスト ボックス 48">
            <a:extLst>
              <a:ext uri="{FF2B5EF4-FFF2-40B4-BE49-F238E27FC236}">
                <a16:creationId xmlns:a16="http://schemas.microsoft.com/office/drawing/2014/main" id="{576C64D7-91AB-4A86-97BA-427E3C054706}"/>
              </a:ext>
            </a:extLst>
          </p:cNvPr>
          <p:cNvSpPr txBox="1"/>
          <p:nvPr/>
        </p:nvSpPr>
        <p:spPr>
          <a:xfrm>
            <a:off x="1093583" y="3216178"/>
            <a:ext cx="2874078" cy="769441"/>
          </a:xfrm>
          <a:prstGeom prst="rect">
            <a:avLst/>
          </a:prstGeom>
          <a:noFill/>
        </p:spPr>
        <p:txBody>
          <a:bodyPr wrap="square">
            <a:spAutoFit/>
          </a:bodyPr>
          <a:lstStyle/>
          <a:p>
            <a:r>
              <a:rPr lang="ja-JP" altLang="en-US" sz="4400" b="1" dirty="0"/>
              <a:t>通分する</a:t>
            </a:r>
          </a:p>
        </p:txBody>
      </p:sp>
    </p:spTree>
    <p:extLst>
      <p:ext uri="{BB962C8B-B14F-4D97-AF65-F5344CB8AC3E}">
        <p14:creationId xmlns:p14="http://schemas.microsoft.com/office/powerpoint/2010/main" val="3859513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0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4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4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4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5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5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54"/>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5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57"/>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5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6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16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86" grpId="0"/>
      <p:bldP spid="87" grpId="0"/>
      <p:bldP spid="91" grpId="0"/>
      <p:bldP spid="93" grpId="0"/>
      <p:bldP spid="57" grpId="0"/>
      <p:bldP spid="60" grpId="0"/>
      <p:bldP spid="64" grpId="0"/>
      <p:bldP spid="66" grpId="0"/>
      <p:bldP spid="68" grpId="0"/>
      <p:bldP spid="69" grpId="0"/>
      <p:bldP spid="73" grpId="0"/>
      <p:bldP spid="74" grpId="0"/>
      <p:bldP spid="88" grpId="0"/>
      <p:bldP spid="102" grpId="0"/>
      <p:bldP spid="104" grpId="0"/>
      <p:bldP spid="141" grpId="0"/>
      <p:bldP spid="143" grpId="0"/>
      <p:bldP spid="145" grpId="0"/>
      <p:bldP spid="151" grpId="0"/>
      <p:bldP spid="152" grpId="0"/>
      <p:bldP spid="154" grpId="0"/>
      <p:bldP spid="156" grpId="0"/>
      <p:bldP spid="157" grpId="0"/>
      <p:bldP spid="158" grpId="0"/>
      <p:bldP spid="163" grpId="0"/>
      <p:bldP spid="167" grpId="0"/>
      <p:bldP spid="4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85" name="テキスト ボックス 84">
            <a:extLst>
              <a:ext uri="{FF2B5EF4-FFF2-40B4-BE49-F238E27FC236}">
                <a16:creationId xmlns:a16="http://schemas.microsoft.com/office/drawing/2014/main" id="{EEA6E887-F611-4E02-BB3E-7703735AEBA5}"/>
              </a:ext>
            </a:extLst>
          </p:cNvPr>
          <p:cNvSpPr txBox="1"/>
          <p:nvPr/>
        </p:nvSpPr>
        <p:spPr>
          <a:xfrm>
            <a:off x="818207" y="1859340"/>
            <a:ext cx="583130" cy="1569660"/>
          </a:xfrm>
          <a:prstGeom prst="rect">
            <a:avLst/>
          </a:prstGeom>
          <a:noFill/>
        </p:spPr>
        <p:txBody>
          <a:bodyPr wrap="square">
            <a:spAutoFit/>
          </a:bodyPr>
          <a:lstStyle/>
          <a:p>
            <a:r>
              <a:rPr lang="en-US" altLang="ja-JP" sz="4800" dirty="0"/>
              <a:t>13</a:t>
            </a:r>
            <a:endParaRPr lang="ja-JP" altLang="en-US" sz="4800" dirty="0"/>
          </a:p>
        </p:txBody>
      </p:sp>
      <p:sp>
        <p:nvSpPr>
          <p:cNvPr id="86" name="テキスト ボックス 85">
            <a:extLst>
              <a:ext uri="{FF2B5EF4-FFF2-40B4-BE49-F238E27FC236}">
                <a16:creationId xmlns:a16="http://schemas.microsoft.com/office/drawing/2014/main" id="{AD24D2D0-CE95-4C33-9535-15987F9D070F}"/>
              </a:ext>
            </a:extLst>
          </p:cNvPr>
          <p:cNvSpPr txBox="1"/>
          <p:nvPr/>
        </p:nvSpPr>
        <p:spPr>
          <a:xfrm>
            <a:off x="4173402" y="4258581"/>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87" name="テキスト ボックス 86">
            <a:extLst>
              <a:ext uri="{FF2B5EF4-FFF2-40B4-BE49-F238E27FC236}">
                <a16:creationId xmlns:a16="http://schemas.microsoft.com/office/drawing/2014/main" id="{701BCC71-065B-4974-9115-733EB8DE8223}"/>
              </a:ext>
            </a:extLst>
          </p:cNvPr>
          <p:cNvSpPr txBox="1"/>
          <p:nvPr/>
        </p:nvSpPr>
        <p:spPr>
          <a:xfrm>
            <a:off x="2973779" y="2131902"/>
            <a:ext cx="727501" cy="830997"/>
          </a:xfrm>
          <a:prstGeom prst="rect">
            <a:avLst/>
          </a:prstGeom>
          <a:noFill/>
        </p:spPr>
        <p:txBody>
          <a:bodyPr wrap="square">
            <a:spAutoFit/>
          </a:bodyPr>
          <a:lstStyle/>
          <a:p>
            <a:r>
              <a:rPr lang="ja-JP" altLang="en-US" sz="4800" dirty="0"/>
              <a:t>＝</a:t>
            </a:r>
          </a:p>
        </p:txBody>
      </p:sp>
      <p:sp>
        <p:nvSpPr>
          <p:cNvPr id="89" name="テキスト ボックス 88">
            <a:extLst>
              <a:ext uri="{FF2B5EF4-FFF2-40B4-BE49-F238E27FC236}">
                <a16:creationId xmlns:a16="http://schemas.microsoft.com/office/drawing/2014/main" id="{C077FCF9-89EB-476A-AFC2-736935182C70}"/>
              </a:ext>
            </a:extLst>
          </p:cNvPr>
          <p:cNvSpPr txBox="1"/>
          <p:nvPr/>
        </p:nvSpPr>
        <p:spPr>
          <a:xfrm>
            <a:off x="9454368" y="2131900"/>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90" name="テキスト ボックス 89">
            <a:extLst>
              <a:ext uri="{FF2B5EF4-FFF2-40B4-BE49-F238E27FC236}">
                <a16:creationId xmlns:a16="http://schemas.microsoft.com/office/drawing/2014/main" id="{76B4E756-9F89-4F19-812E-D4555E2E6309}"/>
              </a:ext>
            </a:extLst>
          </p:cNvPr>
          <p:cNvSpPr txBox="1"/>
          <p:nvPr/>
        </p:nvSpPr>
        <p:spPr>
          <a:xfrm>
            <a:off x="7915507" y="2131900"/>
            <a:ext cx="727501" cy="830997"/>
          </a:xfrm>
          <a:prstGeom prst="rect">
            <a:avLst/>
          </a:prstGeom>
          <a:noFill/>
        </p:spPr>
        <p:txBody>
          <a:bodyPr wrap="square">
            <a:spAutoFit/>
          </a:bodyPr>
          <a:lstStyle/>
          <a:p>
            <a:r>
              <a:rPr lang="ja-JP" altLang="en-US" sz="4800" dirty="0"/>
              <a:t>＝</a:t>
            </a:r>
          </a:p>
        </p:txBody>
      </p:sp>
      <p:cxnSp>
        <p:nvCxnSpPr>
          <p:cNvPr id="8" name="直線コネクタ 7">
            <a:extLst>
              <a:ext uri="{FF2B5EF4-FFF2-40B4-BE49-F238E27FC236}">
                <a16:creationId xmlns:a16="http://schemas.microsoft.com/office/drawing/2014/main" id="{7EC323A7-56E1-4883-A0C7-F43E032A0F04}"/>
              </a:ext>
            </a:extLst>
          </p:cNvPr>
          <p:cNvCxnSpPr>
            <a:cxnSpLocks/>
          </p:cNvCxnSpPr>
          <p:nvPr/>
        </p:nvCxnSpPr>
        <p:spPr>
          <a:xfrm>
            <a:off x="818207" y="2591418"/>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1" name="テキスト ボックス 90">
            <a:extLst>
              <a:ext uri="{FF2B5EF4-FFF2-40B4-BE49-F238E27FC236}">
                <a16:creationId xmlns:a16="http://schemas.microsoft.com/office/drawing/2014/main" id="{A2B89BFD-8745-48B1-9CC1-540612EA8040}"/>
              </a:ext>
            </a:extLst>
          </p:cNvPr>
          <p:cNvSpPr txBox="1"/>
          <p:nvPr/>
        </p:nvSpPr>
        <p:spPr>
          <a:xfrm>
            <a:off x="2117580" y="1859340"/>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92" name="直線コネクタ 91">
            <a:extLst>
              <a:ext uri="{FF2B5EF4-FFF2-40B4-BE49-F238E27FC236}">
                <a16:creationId xmlns:a16="http://schemas.microsoft.com/office/drawing/2014/main" id="{EADDB267-58F2-420F-ABD7-A847DDC50658}"/>
              </a:ext>
            </a:extLst>
          </p:cNvPr>
          <p:cNvCxnSpPr>
            <a:cxnSpLocks/>
          </p:cNvCxnSpPr>
          <p:nvPr/>
        </p:nvCxnSpPr>
        <p:spPr>
          <a:xfrm>
            <a:off x="2117580" y="2591418"/>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3" name="テキスト ボックス 92">
            <a:extLst>
              <a:ext uri="{FF2B5EF4-FFF2-40B4-BE49-F238E27FC236}">
                <a16:creationId xmlns:a16="http://schemas.microsoft.com/office/drawing/2014/main" id="{97A200DF-8E8B-4CAE-B979-0F14ABC97782}"/>
              </a:ext>
            </a:extLst>
          </p:cNvPr>
          <p:cNvSpPr txBox="1"/>
          <p:nvPr/>
        </p:nvSpPr>
        <p:spPr>
          <a:xfrm>
            <a:off x="1390079" y="2175919"/>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94" name="テキスト ボックス 93">
            <a:extLst>
              <a:ext uri="{FF2B5EF4-FFF2-40B4-BE49-F238E27FC236}">
                <a16:creationId xmlns:a16="http://schemas.microsoft.com/office/drawing/2014/main" id="{20D2958F-7030-43C0-B869-8E506BD950D9}"/>
              </a:ext>
            </a:extLst>
          </p:cNvPr>
          <p:cNvSpPr txBox="1"/>
          <p:nvPr/>
        </p:nvSpPr>
        <p:spPr>
          <a:xfrm>
            <a:off x="6123688" y="1806588"/>
            <a:ext cx="583130" cy="1569660"/>
          </a:xfrm>
          <a:prstGeom prst="rect">
            <a:avLst/>
          </a:prstGeom>
          <a:noFill/>
        </p:spPr>
        <p:txBody>
          <a:bodyPr wrap="square">
            <a:spAutoFit/>
          </a:bodyPr>
          <a:lstStyle/>
          <a:p>
            <a:r>
              <a:rPr lang="en-US" altLang="ja-JP" sz="4800" dirty="0"/>
              <a:t>27</a:t>
            </a:r>
            <a:endParaRPr lang="ja-JP" altLang="en-US" sz="4800" dirty="0"/>
          </a:p>
        </p:txBody>
      </p:sp>
      <p:cxnSp>
        <p:nvCxnSpPr>
          <p:cNvPr id="95" name="直線コネクタ 94">
            <a:extLst>
              <a:ext uri="{FF2B5EF4-FFF2-40B4-BE49-F238E27FC236}">
                <a16:creationId xmlns:a16="http://schemas.microsoft.com/office/drawing/2014/main" id="{F9BED699-B486-4A1C-A9C6-4C864EE0A439}"/>
              </a:ext>
            </a:extLst>
          </p:cNvPr>
          <p:cNvCxnSpPr>
            <a:cxnSpLocks/>
          </p:cNvCxnSpPr>
          <p:nvPr/>
        </p:nvCxnSpPr>
        <p:spPr>
          <a:xfrm>
            <a:off x="6123688" y="2538666"/>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6" name="テキスト ボックス 95">
            <a:extLst>
              <a:ext uri="{FF2B5EF4-FFF2-40B4-BE49-F238E27FC236}">
                <a16:creationId xmlns:a16="http://schemas.microsoft.com/office/drawing/2014/main" id="{3FC7B073-711C-4B05-B509-E1B1F3C2E0BC}"/>
              </a:ext>
            </a:extLst>
          </p:cNvPr>
          <p:cNvSpPr txBox="1"/>
          <p:nvPr/>
        </p:nvSpPr>
        <p:spPr>
          <a:xfrm>
            <a:off x="7423061" y="1806588"/>
            <a:ext cx="583130" cy="1569660"/>
          </a:xfrm>
          <a:prstGeom prst="rect">
            <a:avLst/>
          </a:prstGeom>
          <a:noFill/>
        </p:spPr>
        <p:txBody>
          <a:bodyPr wrap="square">
            <a:spAutoFit/>
          </a:bodyPr>
          <a:lstStyle/>
          <a:p>
            <a:r>
              <a:rPr lang="en-US" altLang="ja-JP" sz="4800" dirty="0"/>
              <a:t>45</a:t>
            </a:r>
            <a:endParaRPr lang="ja-JP" altLang="en-US" sz="4800" dirty="0"/>
          </a:p>
        </p:txBody>
      </p:sp>
      <p:cxnSp>
        <p:nvCxnSpPr>
          <p:cNvPr id="97" name="直線コネクタ 96">
            <a:extLst>
              <a:ext uri="{FF2B5EF4-FFF2-40B4-BE49-F238E27FC236}">
                <a16:creationId xmlns:a16="http://schemas.microsoft.com/office/drawing/2014/main" id="{CAAB7818-F836-46AB-8360-593839D281B8}"/>
              </a:ext>
            </a:extLst>
          </p:cNvPr>
          <p:cNvCxnSpPr>
            <a:cxnSpLocks/>
          </p:cNvCxnSpPr>
          <p:nvPr/>
        </p:nvCxnSpPr>
        <p:spPr>
          <a:xfrm>
            <a:off x="7423061" y="2538666"/>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a:t>
            </a:r>
            <a:r>
              <a:rPr lang="ja-JP" altLang="en-US" sz="4400" b="1" i="0" dirty="0">
                <a:solidFill>
                  <a:srgbClr val="454545"/>
                </a:solidFill>
                <a:effectLst/>
                <a:latin typeface="“Lucida Grande”"/>
              </a:rPr>
              <a:t>整数の比</a:t>
            </a:r>
            <a:r>
              <a:rPr lang="ja-JP" altLang="en-US" sz="4400" b="0" i="0" dirty="0">
                <a:solidFill>
                  <a:srgbClr val="454545"/>
                </a:solidFill>
                <a:effectLst/>
                <a:latin typeface="“Lucida Grande”"/>
              </a:rPr>
              <a:t>にすること</a:t>
            </a:r>
            <a:endParaRPr lang="ja-JP" altLang="en-US" sz="3200" dirty="0"/>
          </a:p>
        </p:txBody>
      </p:sp>
      <p:grpSp>
        <p:nvGrpSpPr>
          <p:cNvPr id="117" name="グループ化 116">
            <a:extLst>
              <a:ext uri="{FF2B5EF4-FFF2-40B4-BE49-F238E27FC236}">
                <a16:creationId xmlns:a16="http://schemas.microsoft.com/office/drawing/2014/main" id="{79F2925D-FDDB-4299-A3A9-BB8CCEDE01AE}"/>
              </a:ext>
            </a:extLst>
          </p:cNvPr>
          <p:cNvGrpSpPr/>
          <p:nvPr/>
        </p:nvGrpSpPr>
        <p:grpSpPr>
          <a:xfrm>
            <a:off x="3675675" y="4131236"/>
            <a:ext cx="1830099" cy="930270"/>
            <a:chOff x="3451655" y="1625172"/>
            <a:chExt cx="1830099" cy="930270"/>
          </a:xfrm>
        </p:grpSpPr>
        <p:sp>
          <p:nvSpPr>
            <p:cNvPr id="118" name="四角形: 角を丸くする 117">
              <a:extLst>
                <a:ext uri="{FF2B5EF4-FFF2-40B4-BE49-F238E27FC236}">
                  <a16:creationId xmlns:a16="http://schemas.microsoft.com/office/drawing/2014/main" id="{52215AEF-A140-4152-82D0-870DB8A115CD}"/>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四角形: 角を丸くする 118">
              <a:extLst>
                <a:ext uri="{FF2B5EF4-FFF2-40B4-BE49-F238E27FC236}">
                  <a16:creationId xmlns:a16="http://schemas.microsoft.com/office/drawing/2014/main" id="{6ECE003B-F921-4136-ADFA-F40D006E6F06}"/>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0" name="グループ化 119">
            <a:extLst>
              <a:ext uri="{FF2B5EF4-FFF2-40B4-BE49-F238E27FC236}">
                <a16:creationId xmlns:a16="http://schemas.microsoft.com/office/drawing/2014/main" id="{E072BAA3-D15F-4B8D-82F7-1B1E0070E7DD}"/>
              </a:ext>
            </a:extLst>
          </p:cNvPr>
          <p:cNvGrpSpPr/>
          <p:nvPr/>
        </p:nvGrpSpPr>
        <p:grpSpPr>
          <a:xfrm>
            <a:off x="8880809" y="1997616"/>
            <a:ext cx="1830099" cy="930270"/>
            <a:chOff x="3451655" y="1625172"/>
            <a:chExt cx="1830099" cy="930270"/>
          </a:xfrm>
        </p:grpSpPr>
        <p:sp>
          <p:nvSpPr>
            <p:cNvPr id="121" name="四角形: 角を丸くする 120">
              <a:extLst>
                <a:ext uri="{FF2B5EF4-FFF2-40B4-BE49-F238E27FC236}">
                  <a16:creationId xmlns:a16="http://schemas.microsoft.com/office/drawing/2014/main" id="{81BB92E5-A444-4704-A556-0625DB1E3491}"/>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四角形: 角を丸くする 121">
              <a:extLst>
                <a:ext uri="{FF2B5EF4-FFF2-40B4-BE49-F238E27FC236}">
                  <a16:creationId xmlns:a16="http://schemas.microsoft.com/office/drawing/2014/main" id="{482194A1-7364-4F8F-89C4-88161DBC7D82}"/>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テキスト ボックス 56">
            <a:extLst>
              <a:ext uri="{FF2B5EF4-FFF2-40B4-BE49-F238E27FC236}">
                <a16:creationId xmlns:a16="http://schemas.microsoft.com/office/drawing/2014/main" id="{A32788B8-6C7D-4DE8-81E2-5617E368DFFC}"/>
              </a:ext>
            </a:extLst>
          </p:cNvPr>
          <p:cNvSpPr txBox="1"/>
          <p:nvPr/>
        </p:nvSpPr>
        <p:spPr>
          <a:xfrm>
            <a:off x="116854" y="1322914"/>
            <a:ext cx="1005525" cy="830997"/>
          </a:xfrm>
          <a:prstGeom prst="rect">
            <a:avLst/>
          </a:prstGeom>
          <a:noFill/>
        </p:spPr>
        <p:txBody>
          <a:bodyPr wrap="square">
            <a:spAutoFit/>
          </a:bodyPr>
          <a:lstStyle/>
          <a:p>
            <a:r>
              <a:rPr lang="ja-JP" altLang="en-US" sz="4800" b="1" dirty="0"/>
              <a:t>③</a:t>
            </a:r>
          </a:p>
        </p:txBody>
      </p:sp>
      <p:sp>
        <p:nvSpPr>
          <p:cNvPr id="58" name="テキスト ボックス 57">
            <a:extLst>
              <a:ext uri="{FF2B5EF4-FFF2-40B4-BE49-F238E27FC236}">
                <a16:creationId xmlns:a16="http://schemas.microsoft.com/office/drawing/2014/main" id="{38036300-F791-4653-B2FD-4C0C6E556EE3}"/>
              </a:ext>
            </a:extLst>
          </p:cNvPr>
          <p:cNvSpPr txBox="1"/>
          <p:nvPr/>
        </p:nvSpPr>
        <p:spPr>
          <a:xfrm>
            <a:off x="5519952" y="1288777"/>
            <a:ext cx="1005525" cy="830997"/>
          </a:xfrm>
          <a:prstGeom prst="rect">
            <a:avLst/>
          </a:prstGeom>
          <a:noFill/>
        </p:spPr>
        <p:txBody>
          <a:bodyPr wrap="square">
            <a:spAutoFit/>
          </a:bodyPr>
          <a:lstStyle/>
          <a:p>
            <a:r>
              <a:rPr lang="ja-JP" altLang="en-US" sz="4800" b="1" dirty="0"/>
              <a:t>④</a:t>
            </a:r>
          </a:p>
        </p:txBody>
      </p:sp>
      <p:sp>
        <p:nvSpPr>
          <p:cNvPr id="59" name="テキスト ボックス 58">
            <a:extLst>
              <a:ext uri="{FF2B5EF4-FFF2-40B4-BE49-F238E27FC236}">
                <a16:creationId xmlns:a16="http://schemas.microsoft.com/office/drawing/2014/main" id="{763A7473-782A-4023-AB6C-403F3B7B5416}"/>
              </a:ext>
            </a:extLst>
          </p:cNvPr>
          <p:cNvSpPr txBox="1"/>
          <p:nvPr/>
        </p:nvSpPr>
        <p:spPr>
          <a:xfrm>
            <a:off x="6684213" y="2145790"/>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60" name="テキスト ボックス 59">
            <a:extLst>
              <a:ext uri="{FF2B5EF4-FFF2-40B4-BE49-F238E27FC236}">
                <a16:creationId xmlns:a16="http://schemas.microsoft.com/office/drawing/2014/main" id="{12973538-CC81-4409-8147-69E20A6F311C}"/>
              </a:ext>
            </a:extLst>
          </p:cNvPr>
          <p:cNvSpPr txBox="1"/>
          <p:nvPr/>
        </p:nvSpPr>
        <p:spPr>
          <a:xfrm>
            <a:off x="685805" y="3866507"/>
            <a:ext cx="1034039" cy="1569660"/>
          </a:xfrm>
          <a:prstGeom prst="rect">
            <a:avLst/>
          </a:prstGeom>
          <a:noFill/>
        </p:spPr>
        <p:txBody>
          <a:bodyPr wrap="square">
            <a:spAutoFit/>
          </a:bodyPr>
          <a:lstStyle/>
          <a:p>
            <a:r>
              <a:rPr lang="en-US" altLang="ja-JP" sz="4800" dirty="0"/>
              <a:t> 4</a:t>
            </a:r>
          </a:p>
          <a:p>
            <a:r>
              <a:rPr lang="en-US" altLang="ja-JP" sz="4800" dirty="0"/>
              <a:t>12</a:t>
            </a:r>
            <a:endParaRPr lang="ja-JP" altLang="en-US" sz="4800" dirty="0"/>
          </a:p>
        </p:txBody>
      </p:sp>
      <p:cxnSp>
        <p:nvCxnSpPr>
          <p:cNvPr id="61" name="直線コネクタ 60">
            <a:extLst>
              <a:ext uri="{FF2B5EF4-FFF2-40B4-BE49-F238E27FC236}">
                <a16:creationId xmlns:a16="http://schemas.microsoft.com/office/drawing/2014/main" id="{3C0FF737-CACC-4FA3-9E9F-3D64973BBCE6}"/>
              </a:ext>
            </a:extLst>
          </p:cNvPr>
          <p:cNvCxnSpPr>
            <a:cxnSpLocks/>
          </p:cNvCxnSpPr>
          <p:nvPr/>
        </p:nvCxnSpPr>
        <p:spPr>
          <a:xfrm>
            <a:off x="685806" y="4598585"/>
            <a:ext cx="81423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813ABA54-829E-4CF2-8410-8344022E78AF}"/>
              </a:ext>
            </a:extLst>
          </p:cNvPr>
          <p:cNvCxnSpPr>
            <a:cxnSpLocks/>
          </p:cNvCxnSpPr>
          <p:nvPr/>
        </p:nvCxnSpPr>
        <p:spPr>
          <a:xfrm>
            <a:off x="1985179" y="4598585"/>
            <a:ext cx="756553" cy="0"/>
          </a:xfrm>
          <a:prstGeom prst="line">
            <a:avLst/>
          </a:prstGeom>
          <a:ln w="38100"/>
        </p:spPr>
        <p:style>
          <a:lnRef idx="1">
            <a:schemeClr val="dk1"/>
          </a:lnRef>
          <a:fillRef idx="0">
            <a:schemeClr val="dk1"/>
          </a:fillRef>
          <a:effectRef idx="0">
            <a:schemeClr val="dk1"/>
          </a:effectRef>
          <a:fontRef idx="minor">
            <a:schemeClr val="tx1"/>
          </a:fontRef>
        </p:style>
      </p:cxnSp>
      <p:sp>
        <p:nvSpPr>
          <p:cNvPr id="64" name="テキスト ボックス 63">
            <a:extLst>
              <a:ext uri="{FF2B5EF4-FFF2-40B4-BE49-F238E27FC236}">
                <a16:creationId xmlns:a16="http://schemas.microsoft.com/office/drawing/2014/main" id="{D869B94D-3AE0-4794-8420-75E9D752E942}"/>
              </a:ext>
            </a:extLst>
          </p:cNvPr>
          <p:cNvSpPr txBox="1"/>
          <p:nvPr/>
        </p:nvSpPr>
        <p:spPr>
          <a:xfrm>
            <a:off x="1257678" y="4183086"/>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66" name="テキスト ボックス 65">
            <a:extLst>
              <a:ext uri="{FF2B5EF4-FFF2-40B4-BE49-F238E27FC236}">
                <a16:creationId xmlns:a16="http://schemas.microsoft.com/office/drawing/2014/main" id="{4CD08581-D4A7-4E1F-A54C-B80486826BEB}"/>
              </a:ext>
            </a:extLst>
          </p:cNvPr>
          <p:cNvSpPr txBox="1"/>
          <p:nvPr/>
        </p:nvSpPr>
        <p:spPr>
          <a:xfrm>
            <a:off x="1939740" y="3866507"/>
            <a:ext cx="1034039" cy="1569660"/>
          </a:xfrm>
          <a:prstGeom prst="rect">
            <a:avLst/>
          </a:prstGeom>
          <a:noFill/>
        </p:spPr>
        <p:txBody>
          <a:bodyPr wrap="square">
            <a:spAutoFit/>
          </a:bodyPr>
          <a:lstStyle/>
          <a:p>
            <a:r>
              <a:rPr lang="en-US" altLang="ja-JP" sz="4800" dirty="0"/>
              <a:t> 9</a:t>
            </a:r>
          </a:p>
          <a:p>
            <a:r>
              <a:rPr lang="en-US" altLang="ja-JP" sz="4800" dirty="0"/>
              <a:t>12</a:t>
            </a:r>
            <a:endParaRPr lang="ja-JP" altLang="en-US" sz="4800" dirty="0"/>
          </a:p>
        </p:txBody>
      </p:sp>
      <p:sp>
        <p:nvSpPr>
          <p:cNvPr id="68" name="テキスト ボックス 67">
            <a:extLst>
              <a:ext uri="{FF2B5EF4-FFF2-40B4-BE49-F238E27FC236}">
                <a16:creationId xmlns:a16="http://schemas.microsoft.com/office/drawing/2014/main" id="{69FCD669-86C8-4E8D-B8DB-D1648B014802}"/>
              </a:ext>
            </a:extLst>
          </p:cNvPr>
          <p:cNvSpPr txBox="1"/>
          <p:nvPr/>
        </p:nvSpPr>
        <p:spPr>
          <a:xfrm>
            <a:off x="2536701" y="3535861"/>
            <a:ext cx="1420907" cy="707886"/>
          </a:xfrm>
          <a:prstGeom prst="rect">
            <a:avLst/>
          </a:prstGeom>
          <a:noFill/>
        </p:spPr>
        <p:txBody>
          <a:bodyPr wrap="square">
            <a:spAutoFit/>
          </a:bodyPr>
          <a:lstStyle/>
          <a:p>
            <a:r>
              <a:rPr lang="en-US" altLang="ja-JP" sz="4000" b="1" dirty="0"/>
              <a:t>×12</a:t>
            </a:r>
            <a:endParaRPr lang="ja-JP" altLang="en-US" sz="4000" b="1" dirty="0"/>
          </a:p>
        </p:txBody>
      </p:sp>
      <p:sp>
        <p:nvSpPr>
          <p:cNvPr id="69" name="テキスト ボックス 68">
            <a:extLst>
              <a:ext uri="{FF2B5EF4-FFF2-40B4-BE49-F238E27FC236}">
                <a16:creationId xmlns:a16="http://schemas.microsoft.com/office/drawing/2014/main" id="{C2B1EA9D-65B2-49E8-974E-98280F8456F9}"/>
              </a:ext>
            </a:extLst>
          </p:cNvPr>
          <p:cNvSpPr txBox="1"/>
          <p:nvPr/>
        </p:nvSpPr>
        <p:spPr>
          <a:xfrm>
            <a:off x="2923507" y="4194938"/>
            <a:ext cx="727501" cy="830997"/>
          </a:xfrm>
          <a:prstGeom prst="rect">
            <a:avLst/>
          </a:prstGeom>
          <a:noFill/>
        </p:spPr>
        <p:txBody>
          <a:bodyPr wrap="square">
            <a:spAutoFit/>
          </a:bodyPr>
          <a:lstStyle/>
          <a:p>
            <a:r>
              <a:rPr lang="ja-JP" altLang="en-US" sz="4800" dirty="0"/>
              <a:t>＝</a:t>
            </a:r>
          </a:p>
        </p:txBody>
      </p:sp>
      <p:sp>
        <p:nvSpPr>
          <p:cNvPr id="73" name="テキスト ボックス 72">
            <a:extLst>
              <a:ext uri="{FF2B5EF4-FFF2-40B4-BE49-F238E27FC236}">
                <a16:creationId xmlns:a16="http://schemas.microsoft.com/office/drawing/2014/main" id="{AF13C1FA-4DDF-4631-96B0-4E2A5049DBBC}"/>
              </a:ext>
            </a:extLst>
          </p:cNvPr>
          <p:cNvSpPr txBox="1"/>
          <p:nvPr/>
        </p:nvSpPr>
        <p:spPr>
          <a:xfrm>
            <a:off x="3817758" y="4232846"/>
            <a:ext cx="1683491" cy="830997"/>
          </a:xfrm>
          <a:prstGeom prst="rect">
            <a:avLst/>
          </a:prstGeom>
          <a:noFill/>
        </p:spPr>
        <p:txBody>
          <a:bodyPr wrap="square">
            <a:spAutoFit/>
          </a:bodyPr>
          <a:lstStyle/>
          <a:p>
            <a:r>
              <a:rPr lang="en-US" altLang="ja-JP" sz="4800" dirty="0"/>
              <a:t>4</a:t>
            </a:r>
            <a:r>
              <a:rPr lang="ja-JP" altLang="en-US" sz="4800" dirty="0"/>
              <a:t>　</a:t>
            </a:r>
            <a:r>
              <a:rPr lang="en-US" altLang="ja-JP" sz="4800" dirty="0"/>
              <a:t>9</a:t>
            </a:r>
            <a:endParaRPr lang="ja-JP" altLang="en-US" sz="4800" dirty="0"/>
          </a:p>
        </p:txBody>
      </p:sp>
    </p:spTree>
    <p:extLst>
      <p:ext uri="{BB962C8B-B14F-4D97-AF65-F5344CB8AC3E}">
        <p14:creationId xmlns:p14="http://schemas.microsoft.com/office/powerpoint/2010/main" val="165742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86" grpId="0"/>
      <p:bldP spid="87" grpId="0"/>
      <p:bldP spid="89" grpId="0"/>
      <p:bldP spid="90" grpId="0"/>
      <p:bldP spid="91" grpId="0"/>
      <p:bldP spid="93" grpId="0"/>
      <p:bldP spid="94" grpId="0"/>
      <p:bldP spid="96" grpId="0"/>
      <p:bldP spid="57" grpId="0"/>
      <p:bldP spid="58" grpId="0"/>
      <p:bldP spid="59" grpId="0"/>
      <p:bldP spid="60" grpId="0"/>
      <p:bldP spid="64" grpId="0"/>
      <p:bldP spid="66" grpId="0"/>
      <p:bldP spid="68" grpId="0"/>
      <p:bldP spid="69" grpId="0"/>
      <p:bldP spid="7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70" name="テキスト ボックス 69">
            <a:extLst>
              <a:ext uri="{FF2B5EF4-FFF2-40B4-BE49-F238E27FC236}">
                <a16:creationId xmlns:a16="http://schemas.microsoft.com/office/drawing/2014/main" id="{D70D7AD0-F5FE-4EDC-B314-C73369E775F5}"/>
              </a:ext>
            </a:extLst>
          </p:cNvPr>
          <p:cNvSpPr txBox="1"/>
          <p:nvPr/>
        </p:nvSpPr>
        <p:spPr>
          <a:xfrm>
            <a:off x="2194484" y="2137193"/>
            <a:ext cx="2051157" cy="830997"/>
          </a:xfrm>
          <a:prstGeom prst="rect">
            <a:avLst/>
          </a:prstGeom>
          <a:noFill/>
        </p:spPr>
        <p:txBody>
          <a:bodyPr wrap="square">
            <a:spAutoFit/>
          </a:bodyPr>
          <a:lstStyle/>
          <a:p>
            <a:r>
              <a:rPr lang="en-US" altLang="ja-JP" sz="4800" dirty="0"/>
              <a:t>8</a:t>
            </a:r>
            <a:r>
              <a:rPr lang="ja-JP" altLang="en-US" sz="4800" dirty="0"/>
              <a:t>：</a:t>
            </a:r>
            <a:r>
              <a:rPr lang="en-US" altLang="ja-JP" sz="4800" dirty="0"/>
              <a:t>12</a:t>
            </a:r>
            <a:endParaRPr lang="ja-JP" altLang="en-US" sz="4800" dirty="0"/>
          </a:p>
        </p:txBody>
      </p:sp>
      <p:sp>
        <p:nvSpPr>
          <p:cNvPr id="71" name="テキスト ボックス 70">
            <a:extLst>
              <a:ext uri="{FF2B5EF4-FFF2-40B4-BE49-F238E27FC236}">
                <a16:creationId xmlns:a16="http://schemas.microsoft.com/office/drawing/2014/main" id="{4D0B8523-6C92-4AA6-BA96-C032304DD595}"/>
              </a:ext>
            </a:extLst>
          </p:cNvPr>
          <p:cNvSpPr txBox="1"/>
          <p:nvPr/>
        </p:nvSpPr>
        <p:spPr>
          <a:xfrm>
            <a:off x="5360922" y="2137191"/>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72" name="テキスト ボックス 71">
            <a:extLst>
              <a:ext uri="{FF2B5EF4-FFF2-40B4-BE49-F238E27FC236}">
                <a16:creationId xmlns:a16="http://schemas.microsoft.com/office/drawing/2014/main" id="{46AB3585-5F1C-4780-9043-AADF39C4C3BF}"/>
              </a:ext>
            </a:extLst>
          </p:cNvPr>
          <p:cNvSpPr txBox="1"/>
          <p:nvPr/>
        </p:nvSpPr>
        <p:spPr>
          <a:xfrm>
            <a:off x="4185812" y="2137192"/>
            <a:ext cx="727501" cy="830997"/>
          </a:xfrm>
          <a:prstGeom prst="rect">
            <a:avLst/>
          </a:prstGeom>
          <a:noFill/>
        </p:spPr>
        <p:txBody>
          <a:bodyPr wrap="square">
            <a:spAutoFit/>
          </a:bodyPr>
          <a:lstStyle/>
          <a:p>
            <a:r>
              <a:rPr lang="ja-JP" altLang="en-US" sz="4800" dirty="0"/>
              <a:t>＝</a:t>
            </a:r>
          </a:p>
        </p:txBody>
      </p:sp>
      <p:sp>
        <p:nvSpPr>
          <p:cNvPr id="76" name="テキスト ボックス 75">
            <a:extLst>
              <a:ext uri="{FF2B5EF4-FFF2-40B4-BE49-F238E27FC236}">
                <a16:creationId xmlns:a16="http://schemas.microsoft.com/office/drawing/2014/main" id="{801DC112-4E32-4306-B223-516CEDB6BCF5}"/>
              </a:ext>
            </a:extLst>
          </p:cNvPr>
          <p:cNvSpPr txBox="1"/>
          <p:nvPr/>
        </p:nvSpPr>
        <p:spPr>
          <a:xfrm>
            <a:off x="2262952" y="4450533"/>
            <a:ext cx="2898065" cy="830997"/>
          </a:xfrm>
          <a:prstGeom prst="rect">
            <a:avLst/>
          </a:prstGeom>
          <a:noFill/>
        </p:spPr>
        <p:txBody>
          <a:bodyPr wrap="square">
            <a:spAutoFit/>
          </a:bodyPr>
          <a:lstStyle/>
          <a:p>
            <a:r>
              <a:rPr lang="en-US" altLang="ja-JP" sz="4800" dirty="0"/>
              <a:t>270</a:t>
            </a:r>
            <a:r>
              <a:rPr lang="ja-JP" altLang="en-US" sz="4800" dirty="0"/>
              <a:t>：</a:t>
            </a:r>
            <a:r>
              <a:rPr lang="en-US" altLang="ja-JP" sz="4800" dirty="0"/>
              <a:t>180</a:t>
            </a:r>
            <a:endParaRPr lang="ja-JP" altLang="en-US" sz="4800" dirty="0"/>
          </a:p>
        </p:txBody>
      </p:sp>
      <p:sp>
        <p:nvSpPr>
          <p:cNvPr id="77" name="テキスト ボックス 76">
            <a:extLst>
              <a:ext uri="{FF2B5EF4-FFF2-40B4-BE49-F238E27FC236}">
                <a16:creationId xmlns:a16="http://schemas.microsoft.com/office/drawing/2014/main" id="{CBDFBD25-28C7-49C6-B3BE-AD8ABFCD1D94}"/>
              </a:ext>
            </a:extLst>
          </p:cNvPr>
          <p:cNvSpPr txBox="1"/>
          <p:nvPr/>
        </p:nvSpPr>
        <p:spPr>
          <a:xfrm>
            <a:off x="6276298" y="4450531"/>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78" name="テキスト ボックス 77">
            <a:extLst>
              <a:ext uri="{FF2B5EF4-FFF2-40B4-BE49-F238E27FC236}">
                <a16:creationId xmlns:a16="http://schemas.microsoft.com/office/drawing/2014/main" id="{6CC14CF9-44E1-4890-8873-4FED5ABED9DC}"/>
              </a:ext>
            </a:extLst>
          </p:cNvPr>
          <p:cNvSpPr txBox="1"/>
          <p:nvPr/>
        </p:nvSpPr>
        <p:spPr>
          <a:xfrm>
            <a:off x="5101188" y="4450532"/>
            <a:ext cx="727501" cy="830997"/>
          </a:xfrm>
          <a:prstGeom prst="rect">
            <a:avLst/>
          </a:prstGeom>
          <a:noFill/>
        </p:spPr>
        <p:txBody>
          <a:bodyPr wrap="square">
            <a:spAutoFit/>
          </a:bodyPr>
          <a:lstStyle/>
          <a:p>
            <a:r>
              <a:rPr lang="ja-JP" altLang="en-US" sz="4800" dirty="0"/>
              <a:t>＝</a:t>
            </a: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比をできるだけ小さな整数の比にすること</a:t>
            </a:r>
            <a:endParaRPr lang="ja-JP" altLang="en-US" sz="3200" dirty="0"/>
          </a:p>
        </p:txBody>
      </p:sp>
      <p:grpSp>
        <p:nvGrpSpPr>
          <p:cNvPr id="9" name="グループ化 8">
            <a:extLst>
              <a:ext uri="{FF2B5EF4-FFF2-40B4-BE49-F238E27FC236}">
                <a16:creationId xmlns:a16="http://schemas.microsoft.com/office/drawing/2014/main" id="{46D9CBF2-4DB3-4C6E-AF64-746200D82737}"/>
              </a:ext>
            </a:extLst>
          </p:cNvPr>
          <p:cNvGrpSpPr/>
          <p:nvPr/>
        </p:nvGrpSpPr>
        <p:grpSpPr>
          <a:xfrm>
            <a:off x="4863195" y="2037918"/>
            <a:ext cx="1830099" cy="930270"/>
            <a:chOff x="3451655" y="1625172"/>
            <a:chExt cx="1830099" cy="930270"/>
          </a:xfrm>
        </p:grpSpPr>
        <p:sp>
          <p:nvSpPr>
            <p:cNvPr id="105" name="四角形: 角を丸くする 104">
              <a:extLst>
                <a:ext uri="{FF2B5EF4-FFF2-40B4-BE49-F238E27FC236}">
                  <a16:creationId xmlns:a16="http://schemas.microsoft.com/office/drawing/2014/main" id="{41964810-7B5D-4132-A18D-77E34295C2E3}"/>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四角形: 角を丸くする 106">
              <a:extLst>
                <a:ext uri="{FF2B5EF4-FFF2-40B4-BE49-F238E27FC236}">
                  <a16:creationId xmlns:a16="http://schemas.microsoft.com/office/drawing/2014/main" id="{D0EFE26C-BB84-4C8C-A79F-1E3A2E9AFC8F}"/>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8" name="グループ化 107">
            <a:extLst>
              <a:ext uri="{FF2B5EF4-FFF2-40B4-BE49-F238E27FC236}">
                <a16:creationId xmlns:a16="http://schemas.microsoft.com/office/drawing/2014/main" id="{AFB285E1-12C7-4913-9EDF-E600F1072381}"/>
              </a:ext>
            </a:extLst>
          </p:cNvPr>
          <p:cNvGrpSpPr/>
          <p:nvPr/>
        </p:nvGrpSpPr>
        <p:grpSpPr>
          <a:xfrm>
            <a:off x="5725649" y="4344318"/>
            <a:ext cx="1830099" cy="930270"/>
            <a:chOff x="3451655" y="1625172"/>
            <a:chExt cx="1830099" cy="930270"/>
          </a:xfrm>
        </p:grpSpPr>
        <p:sp>
          <p:nvSpPr>
            <p:cNvPr id="109" name="四角形: 角を丸くする 108">
              <a:extLst>
                <a:ext uri="{FF2B5EF4-FFF2-40B4-BE49-F238E27FC236}">
                  <a16:creationId xmlns:a16="http://schemas.microsoft.com/office/drawing/2014/main" id="{8025FDC9-B19B-4006-A482-FA44FF8C616A}"/>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四角形: 角を丸くする 109">
              <a:extLst>
                <a:ext uri="{FF2B5EF4-FFF2-40B4-BE49-F238E27FC236}">
                  <a16:creationId xmlns:a16="http://schemas.microsoft.com/office/drawing/2014/main" id="{ECB54620-14C1-4068-A70A-911A9B4B01B2}"/>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6" name="テキスト ボックス 125">
            <a:extLst>
              <a:ext uri="{FF2B5EF4-FFF2-40B4-BE49-F238E27FC236}">
                <a16:creationId xmlns:a16="http://schemas.microsoft.com/office/drawing/2014/main" id="{C5D4CD14-A6E1-44A4-9EF6-634536EF1C64}"/>
              </a:ext>
            </a:extLst>
          </p:cNvPr>
          <p:cNvSpPr txBox="1"/>
          <p:nvPr/>
        </p:nvSpPr>
        <p:spPr>
          <a:xfrm>
            <a:off x="3779257" y="1576470"/>
            <a:ext cx="1090303" cy="707886"/>
          </a:xfrm>
          <a:prstGeom prst="rect">
            <a:avLst/>
          </a:prstGeom>
          <a:noFill/>
        </p:spPr>
        <p:txBody>
          <a:bodyPr wrap="square">
            <a:spAutoFit/>
          </a:bodyPr>
          <a:lstStyle/>
          <a:p>
            <a:r>
              <a:rPr lang="en-US" altLang="ja-JP" sz="4000" b="1" dirty="0"/>
              <a:t>÷4</a:t>
            </a:r>
            <a:endParaRPr lang="ja-JP" altLang="en-US" sz="4000" b="1" dirty="0"/>
          </a:p>
        </p:txBody>
      </p:sp>
      <p:sp>
        <p:nvSpPr>
          <p:cNvPr id="127" name="テキスト ボックス 126">
            <a:extLst>
              <a:ext uri="{FF2B5EF4-FFF2-40B4-BE49-F238E27FC236}">
                <a16:creationId xmlns:a16="http://schemas.microsoft.com/office/drawing/2014/main" id="{0CC072DB-8974-4887-B062-C4EF06A7BFA8}"/>
              </a:ext>
            </a:extLst>
          </p:cNvPr>
          <p:cNvSpPr txBox="1"/>
          <p:nvPr/>
        </p:nvSpPr>
        <p:spPr>
          <a:xfrm>
            <a:off x="4042933" y="3860722"/>
            <a:ext cx="2414005" cy="707886"/>
          </a:xfrm>
          <a:prstGeom prst="rect">
            <a:avLst/>
          </a:prstGeom>
          <a:noFill/>
        </p:spPr>
        <p:txBody>
          <a:bodyPr wrap="square">
            <a:spAutoFit/>
          </a:bodyPr>
          <a:lstStyle/>
          <a:p>
            <a:r>
              <a:rPr lang="en-US" altLang="ja-JP" sz="4000" b="1" dirty="0"/>
              <a:t>÷10÷9</a:t>
            </a:r>
            <a:endParaRPr lang="ja-JP" altLang="en-US" sz="4000" b="1" dirty="0"/>
          </a:p>
        </p:txBody>
      </p:sp>
      <p:sp>
        <p:nvSpPr>
          <p:cNvPr id="57" name="テキスト ボックス 56">
            <a:extLst>
              <a:ext uri="{FF2B5EF4-FFF2-40B4-BE49-F238E27FC236}">
                <a16:creationId xmlns:a16="http://schemas.microsoft.com/office/drawing/2014/main" id="{05A00AB9-567D-4EFD-9005-74C93410D43C}"/>
              </a:ext>
            </a:extLst>
          </p:cNvPr>
          <p:cNvSpPr txBox="1"/>
          <p:nvPr/>
        </p:nvSpPr>
        <p:spPr>
          <a:xfrm>
            <a:off x="950656" y="2200114"/>
            <a:ext cx="902883" cy="830997"/>
          </a:xfrm>
          <a:prstGeom prst="rect">
            <a:avLst/>
          </a:prstGeom>
          <a:noFill/>
        </p:spPr>
        <p:txBody>
          <a:bodyPr wrap="square">
            <a:spAutoFit/>
          </a:bodyPr>
          <a:lstStyle/>
          <a:p>
            <a:r>
              <a:rPr lang="ja-JP" altLang="en-US" sz="4800" dirty="0"/>
              <a:t>①</a:t>
            </a:r>
          </a:p>
        </p:txBody>
      </p:sp>
      <p:sp>
        <p:nvSpPr>
          <p:cNvPr id="58" name="テキスト ボックス 57">
            <a:extLst>
              <a:ext uri="{FF2B5EF4-FFF2-40B4-BE49-F238E27FC236}">
                <a16:creationId xmlns:a16="http://schemas.microsoft.com/office/drawing/2014/main" id="{86E27C61-7EA7-4316-A4A3-BF9A85C353C3}"/>
              </a:ext>
            </a:extLst>
          </p:cNvPr>
          <p:cNvSpPr txBox="1"/>
          <p:nvPr/>
        </p:nvSpPr>
        <p:spPr>
          <a:xfrm>
            <a:off x="984972" y="4465065"/>
            <a:ext cx="902883" cy="830997"/>
          </a:xfrm>
          <a:prstGeom prst="rect">
            <a:avLst/>
          </a:prstGeom>
          <a:noFill/>
        </p:spPr>
        <p:txBody>
          <a:bodyPr wrap="square">
            <a:spAutoFit/>
          </a:bodyPr>
          <a:lstStyle/>
          <a:p>
            <a:r>
              <a:rPr lang="ja-JP" altLang="en-US" sz="4800" dirty="0"/>
              <a:t>②</a:t>
            </a:r>
          </a:p>
        </p:txBody>
      </p:sp>
    </p:spTree>
    <p:extLst>
      <p:ext uri="{BB962C8B-B14F-4D97-AF65-F5344CB8AC3E}">
        <p14:creationId xmlns:p14="http://schemas.microsoft.com/office/powerpoint/2010/main" val="260659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2" grpId="0"/>
      <p:bldP spid="76" grpId="0"/>
      <p:bldP spid="77" grpId="0"/>
      <p:bldP spid="78" grpId="0"/>
      <p:bldP spid="126" grpId="0"/>
      <p:bldP spid="127" grpId="0"/>
      <p:bldP spid="57" grpId="0"/>
      <p:bldP spid="5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79" name="テキスト ボックス 78">
            <a:extLst>
              <a:ext uri="{FF2B5EF4-FFF2-40B4-BE49-F238E27FC236}">
                <a16:creationId xmlns:a16="http://schemas.microsoft.com/office/drawing/2014/main" id="{2012E6C9-70F5-4196-AAC5-8D99C528F317}"/>
              </a:ext>
            </a:extLst>
          </p:cNvPr>
          <p:cNvSpPr txBox="1"/>
          <p:nvPr/>
        </p:nvSpPr>
        <p:spPr>
          <a:xfrm>
            <a:off x="3386300" y="2492774"/>
            <a:ext cx="2718829" cy="830997"/>
          </a:xfrm>
          <a:prstGeom prst="rect">
            <a:avLst/>
          </a:prstGeom>
          <a:noFill/>
        </p:spPr>
        <p:txBody>
          <a:bodyPr wrap="square">
            <a:spAutoFit/>
          </a:bodyPr>
          <a:lstStyle/>
          <a:p>
            <a:r>
              <a:rPr lang="en-US" altLang="ja-JP" sz="4800" dirty="0"/>
              <a:t>0.9</a:t>
            </a:r>
            <a:r>
              <a:rPr lang="ja-JP" altLang="en-US" sz="4800" dirty="0"/>
              <a:t>：</a:t>
            </a:r>
            <a:r>
              <a:rPr lang="en-US" altLang="ja-JP" sz="4800" dirty="0"/>
              <a:t>7.2</a:t>
            </a:r>
            <a:endParaRPr lang="ja-JP" altLang="en-US" sz="4800" dirty="0"/>
          </a:p>
        </p:txBody>
      </p:sp>
      <p:sp>
        <p:nvSpPr>
          <p:cNvPr id="80" name="テキスト ボックス 79">
            <a:extLst>
              <a:ext uri="{FF2B5EF4-FFF2-40B4-BE49-F238E27FC236}">
                <a16:creationId xmlns:a16="http://schemas.microsoft.com/office/drawing/2014/main" id="{420D2EB0-BA4A-4BDC-9299-6360E1D1479A}"/>
              </a:ext>
            </a:extLst>
          </p:cNvPr>
          <p:cNvSpPr txBox="1"/>
          <p:nvPr/>
        </p:nvSpPr>
        <p:spPr>
          <a:xfrm>
            <a:off x="9744530" y="2476429"/>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81" name="テキスト ボックス 80">
            <a:extLst>
              <a:ext uri="{FF2B5EF4-FFF2-40B4-BE49-F238E27FC236}">
                <a16:creationId xmlns:a16="http://schemas.microsoft.com/office/drawing/2014/main" id="{F96E3176-C254-4052-8145-65E55BB45851}"/>
              </a:ext>
            </a:extLst>
          </p:cNvPr>
          <p:cNvSpPr txBox="1"/>
          <p:nvPr/>
        </p:nvSpPr>
        <p:spPr>
          <a:xfrm>
            <a:off x="5741379" y="2492775"/>
            <a:ext cx="727501" cy="830997"/>
          </a:xfrm>
          <a:prstGeom prst="rect">
            <a:avLst/>
          </a:prstGeom>
          <a:noFill/>
        </p:spPr>
        <p:txBody>
          <a:bodyPr wrap="square">
            <a:spAutoFit/>
          </a:bodyPr>
          <a:lstStyle/>
          <a:p>
            <a:r>
              <a:rPr lang="ja-JP" altLang="en-US" sz="4800" dirty="0"/>
              <a:t>＝</a:t>
            </a:r>
          </a:p>
        </p:txBody>
      </p:sp>
      <p:sp>
        <p:nvSpPr>
          <p:cNvPr id="82" name="テキスト ボックス 81">
            <a:extLst>
              <a:ext uri="{FF2B5EF4-FFF2-40B4-BE49-F238E27FC236}">
                <a16:creationId xmlns:a16="http://schemas.microsoft.com/office/drawing/2014/main" id="{2B2988B8-52D1-43F7-B9E2-0CDE89B473F7}"/>
              </a:ext>
            </a:extLst>
          </p:cNvPr>
          <p:cNvSpPr txBox="1"/>
          <p:nvPr/>
        </p:nvSpPr>
        <p:spPr>
          <a:xfrm>
            <a:off x="3475795" y="5063476"/>
            <a:ext cx="2147290" cy="830997"/>
          </a:xfrm>
          <a:prstGeom prst="rect">
            <a:avLst/>
          </a:prstGeom>
          <a:noFill/>
        </p:spPr>
        <p:txBody>
          <a:bodyPr wrap="square">
            <a:spAutoFit/>
          </a:bodyPr>
          <a:lstStyle/>
          <a:p>
            <a:r>
              <a:rPr lang="en-US" altLang="ja-JP" sz="4800" dirty="0"/>
              <a:t>6</a:t>
            </a:r>
            <a:r>
              <a:rPr lang="ja-JP" altLang="en-US" sz="4800" dirty="0"/>
              <a:t>：</a:t>
            </a:r>
            <a:r>
              <a:rPr lang="en-US" altLang="ja-JP" sz="4800" dirty="0"/>
              <a:t>4.2</a:t>
            </a:r>
            <a:endParaRPr lang="ja-JP" altLang="en-US" sz="4800" dirty="0"/>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573262" y="823945"/>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比をできるだけ小さな整数の比にすること</a:t>
            </a:r>
            <a:endParaRPr lang="ja-JP" altLang="en-US" sz="3200" dirty="0"/>
          </a:p>
        </p:txBody>
      </p:sp>
      <p:grpSp>
        <p:nvGrpSpPr>
          <p:cNvPr id="114" name="グループ化 113">
            <a:extLst>
              <a:ext uri="{FF2B5EF4-FFF2-40B4-BE49-F238E27FC236}">
                <a16:creationId xmlns:a16="http://schemas.microsoft.com/office/drawing/2014/main" id="{FB3E030D-08B9-4E83-8523-4F6842D581C2}"/>
              </a:ext>
            </a:extLst>
          </p:cNvPr>
          <p:cNvGrpSpPr/>
          <p:nvPr/>
        </p:nvGrpSpPr>
        <p:grpSpPr>
          <a:xfrm>
            <a:off x="9253168" y="2385954"/>
            <a:ext cx="1830099" cy="930270"/>
            <a:chOff x="3451655" y="1625172"/>
            <a:chExt cx="1830099" cy="930270"/>
          </a:xfrm>
        </p:grpSpPr>
        <p:sp>
          <p:nvSpPr>
            <p:cNvPr id="115" name="四角形: 角を丸くする 114">
              <a:extLst>
                <a:ext uri="{FF2B5EF4-FFF2-40B4-BE49-F238E27FC236}">
                  <a16:creationId xmlns:a16="http://schemas.microsoft.com/office/drawing/2014/main" id="{5F6F5289-9C6E-4E13-BD08-494405C38972}"/>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四角形: 角を丸くする 115">
              <a:extLst>
                <a:ext uri="{FF2B5EF4-FFF2-40B4-BE49-F238E27FC236}">
                  <a16:creationId xmlns:a16="http://schemas.microsoft.com/office/drawing/2014/main" id="{288F4FFA-1E3E-4098-B47F-A5790435A10D}"/>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8" name="テキスト ボックス 127">
            <a:extLst>
              <a:ext uri="{FF2B5EF4-FFF2-40B4-BE49-F238E27FC236}">
                <a16:creationId xmlns:a16="http://schemas.microsoft.com/office/drawing/2014/main" id="{8F6A6C84-5FE9-4A5A-8201-B8C81936CA55}"/>
              </a:ext>
            </a:extLst>
          </p:cNvPr>
          <p:cNvSpPr txBox="1"/>
          <p:nvPr/>
        </p:nvSpPr>
        <p:spPr>
          <a:xfrm>
            <a:off x="5394265" y="1658318"/>
            <a:ext cx="1421727" cy="707886"/>
          </a:xfrm>
          <a:prstGeom prst="rect">
            <a:avLst/>
          </a:prstGeom>
          <a:noFill/>
        </p:spPr>
        <p:txBody>
          <a:bodyPr wrap="square">
            <a:spAutoFit/>
          </a:bodyPr>
          <a:lstStyle/>
          <a:p>
            <a:r>
              <a:rPr lang="en-US" altLang="ja-JP" sz="4000" b="1" dirty="0"/>
              <a:t>×10</a:t>
            </a:r>
            <a:endParaRPr lang="ja-JP" altLang="en-US" sz="4000" b="1" dirty="0"/>
          </a:p>
        </p:txBody>
      </p:sp>
      <p:sp>
        <p:nvSpPr>
          <p:cNvPr id="57" name="テキスト ボックス 56">
            <a:extLst>
              <a:ext uri="{FF2B5EF4-FFF2-40B4-BE49-F238E27FC236}">
                <a16:creationId xmlns:a16="http://schemas.microsoft.com/office/drawing/2014/main" id="{10A4CD9D-8622-420A-BCC9-64CC7E0B575D}"/>
              </a:ext>
            </a:extLst>
          </p:cNvPr>
          <p:cNvSpPr txBox="1"/>
          <p:nvPr/>
        </p:nvSpPr>
        <p:spPr>
          <a:xfrm>
            <a:off x="1426429" y="2409239"/>
            <a:ext cx="902883" cy="830997"/>
          </a:xfrm>
          <a:prstGeom prst="rect">
            <a:avLst/>
          </a:prstGeom>
          <a:noFill/>
        </p:spPr>
        <p:txBody>
          <a:bodyPr wrap="square">
            <a:spAutoFit/>
          </a:bodyPr>
          <a:lstStyle/>
          <a:p>
            <a:r>
              <a:rPr lang="ja-JP" altLang="en-US" sz="4800" dirty="0"/>
              <a:t>③</a:t>
            </a:r>
          </a:p>
        </p:txBody>
      </p:sp>
      <p:sp>
        <p:nvSpPr>
          <p:cNvPr id="58" name="テキスト ボックス 57">
            <a:extLst>
              <a:ext uri="{FF2B5EF4-FFF2-40B4-BE49-F238E27FC236}">
                <a16:creationId xmlns:a16="http://schemas.microsoft.com/office/drawing/2014/main" id="{08E89244-A59C-4CB4-BBC0-F756F57E1AAF}"/>
              </a:ext>
            </a:extLst>
          </p:cNvPr>
          <p:cNvSpPr txBox="1"/>
          <p:nvPr/>
        </p:nvSpPr>
        <p:spPr>
          <a:xfrm>
            <a:off x="1427320" y="5125115"/>
            <a:ext cx="902883" cy="830997"/>
          </a:xfrm>
          <a:prstGeom prst="rect">
            <a:avLst/>
          </a:prstGeom>
          <a:noFill/>
        </p:spPr>
        <p:txBody>
          <a:bodyPr wrap="square">
            <a:spAutoFit/>
          </a:bodyPr>
          <a:lstStyle/>
          <a:p>
            <a:r>
              <a:rPr lang="ja-JP" altLang="en-US" sz="4800" dirty="0"/>
              <a:t>④</a:t>
            </a:r>
          </a:p>
        </p:txBody>
      </p:sp>
      <p:sp>
        <p:nvSpPr>
          <p:cNvPr id="60" name="テキスト ボックス 59">
            <a:extLst>
              <a:ext uri="{FF2B5EF4-FFF2-40B4-BE49-F238E27FC236}">
                <a16:creationId xmlns:a16="http://schemas.microsoft.com/office/drawing/2014/main" id="{BCE26E5B-6B5F-4376-8943-E18A6AB6D120}"/>
              </a:ext>
            </a:extLst>
          </p:cNvPr>
          <p:cNvSpPr txBox="1"/>
          <p:nvPr/>
        </p:nvSpPr>
        <p:spPr>
          <a:xfrm>
            <a:off x="6891967" y="2514671"/>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61" name="グループ化 60">
            <a:extLst>
              <a:ext uri="{FF2B5EF4-FFF2-40B4-BE49-F238E27FC236}">
                <a16:creationId xmlns:a16="http://schemas.microsoft.com/office/drawing/2014/main" id="{DD130FC5-E128-4974-BB5A-761328EBCA1A}"/>
              </a:ext>
            </a:extLst>
          </p:cNvPr>
          <p:cNvGrpSpPr/>
          <p:nvPr/>
        </p:nvGrpSpPr>
        <p:grpSpPr>
          <a:xfrm>
            <a:off x="6433778" y="2407922"/>
            <a:ext cx="1927797" cy="930270"/>
            <a:chOff x="3451655" y="1625172"/>
            <a:chExt cx="1927797" cy="930270"/>
          </a:xfrm>
        </p:grpSpPr>
        <p:sp>
          <p:nvSpPr>
            <p:cNvPr id="62" name="四角形: 角を丸くする 61">
              <a:extLst>
                <a:ext uri="{FF2B5EF4-FFF2-40B4-BE49-F238E27FC236}">
                  <a16:creationId xmlns:a16="http://schemas.microsoft.com/office/drawing/2014/main" id="{4104887D-8BAE-4841-9B8E-ADEDD036507D}"/>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四角形: 角を丸くする 62">
              <a:extLst>
                <a:ext uri="{FF2B5EF4-FFF2-40B4-BE49-F238E27FC236}">
                  <a16:creationId xmlns:a16="http://schemas.microsoft.com/office/drawing/2014/main" id="{511B3EBC-CC85-497A-9BEE-16B031B45AB7}"/>
                </a:ext>
              </a:extLst>
            </p:cNvPr>
            <p:cNvSpPr/>
            <p:nvPr/>
          </p:nvSpPr>
          <p:spPr>
            <a:xfrm>
              <a:off x="4554253" y="1625172"/>
              <a:ext cx="825199"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4" name="テキスト ボックス 63">
            <a:extLst>
              <a:ext uri="{FF2B5EF4-FFF2-40B4-BE49-F238E27FC236}">
                <a16:creationId xmlns:a16="http://schemas.microsoft.com/office/drawing/2014/main" id="{F51DA6D0-67B9-4C30-AC71-8BED1D666FAD}"/>
              </a:ext>
            </a:extLst>
          </p:cNvPr>
          <p:cNvSpPr txBox="1"/>
          <p:nvPr/>
        </p:nvSpPr>
        <p:spPr>
          <a:xfrm>
            <a:off x="8374664" y="2485227"/>
            <a:ext cx="727501" cy="830997"/>
          </a:xfrm>
          <a:prstGeom prst="rect">
            <a:avLst/>
          </a:prstGeom>
          <a:noFill/>
        </p:spPr>
        <p:txBody>
          <a:bodyPr wrap="square">
            <a:spAutoFit/>
          </a:bodyPr>
          <a:lstStyle/>
          <a:p>
            <a:r>
              <a:rPr lang="ja-JP" altLang="en-US" sz="4800" dirty="0"/>
              <a:t>＝</a:t>
            </a:r>
          </a:p>
        </p:txBody>
      </p:sp>
      <p:sp>
        <p:nvSpPr>
          <p:cNvPr id="65" name="テキスト ボックス 64">
            <a:extLst>
              <a:ext uri="{FF2B5EF4-FFF2-40B4-BE49-F238E27FC236}">
                <a16:creationId xmlns:a16="http://schemas.microsoft.com/office/drawing/2014/main" id="{F5F39FCF-A888-42C8-A531-111962215E08}"/>
              </a:ext>
            </a:extLst>
          </p:cNvPr>
          <p:cNvSpPr txBox="1"/>
          <p:nvPr/>
        </p:nvSpPr>
        <p:spPr>
          <a:xfrm>
            <a:off x="8707798" y="1676210"/>
            <a:ext cx="1090739" cy="707886"/>
          </a:xfrm>
          <a:prstGeom prst="rect">
            <a:avLst/>
          </a:prstGeom>
          <a:noFill/>
        </p:spPr>
        <p:txBody>
          <a:bodyPr wrap="square">
            <a:spAutoFit/>
          </a:bodyPr>
          <a:lstStyle/>
          <a:p>
            <a:r>
              <a:rPr lang="en-US" altLang="ja-JP" sz="4000" b="1" dirty="0"/>
              <a:t>÷9</a:t>
            </a:r>
            <a:endParaRPr lang="ja-JP" altLang="en-US" sz="4000" b="1" dirty="0"/>
          </a:p>
        </p:txBody>
      </p:sp>
      <p:sp>
        <p:nvSpPr>
          <p:cNvPr id="66" name="テキスト ボックス 65">
            <a:extLst>
              <a:ext uri="{FF2B5EF4-FFF2-40B4-BE49-F238E27FC236}">
                <a16:creationId xmlns:a16="http://schemas.microsoft.com/office/drawing/2014/main" id="{B1540ED2-E268-4785-B4DF-91F4CE94D33B}"/>
              </a:ext>
            </a:extLst>
          </p:cNvPr>
          <p:cNvSpPr txBox="1"/>
          <p:nvPr/>
        </p:nvSpPr>
        <p:spPr>
          <a:xfrm>
            <a:off x="5394265" y="4355590"/>
            <a:ext cx="1421727" cy="707886"/>
          </a:xfrm>
          <a:prstGeom prst="rect">
            <a:avLst/>
          </a:prstGeom>
          <a:noFill/>
        </p:spPr>
        <p:txBody>
          <a:bodyPr wrap="square">
            <a:spAutoFit/>
          </a:bodyPr>
          <a:lstStyle/>
          <a:p>
            <a:r>
              <a:rPr lang="en-US" altLang="ja-JP" sz="4000" b="1" dirty="0"/>
              <a:t>×10</a:t>
            </a:r>
            <a:endParaRPr lang="ja-JP" altLang="en-US" sz="4000" b="1" dirty="0"/>
          </a:p>
        </p:txBody>
      </p:sp>
      <p:sp>
        <p:nvSpPr>
          <p:cNvPr id="67" name="テキスト ボックス 66">
            <a:extLst>
              <a:ext uri="{FF2B5EF4-FFF2-40B4-BE49-F238E27FC236}">
                <a16:creationId xmlns:a16="http://schemas.microsoft.com/office/drawing/2014/main" id="{4ABA6E69-DC5A-4681-A757-4BE82561F601}"/>
              </a:ext>
            </a:extLst>
          </p:cNvPr>
          <p:cNvSpPr txBox="1"/>
          <p:nvPr/>
        </p:nvSpPr>
        <p:spPr>
          <a:xfrm>
            <a:off x="8460312" y="4214388"/>
            <a:ext cx="1090739" cy="707886"/>
          </a:xfrm>
          <a:prstGeom prst="rect">
            <a:avLst/>
          </a:prstGeom>
          <a:noFill/>
        </p:spPr>
        <p:txBody>
          <a:bodyPr wrap="square">
            <a:spAutoFit/>
          </a:bodyPr>
          <a:lstStyle/>
          <a:p>
            <a:r>
              <a:rPr lang="en-US" altLang="ja-JP" sz="4000" b="1" dirty="0"/>
              <a:t>÷6</a:t>
            </a:r>
            <a:endParaRPr lang="ja-JP" altLang="en-US" sz="4000" b="1" dirty="0"/>
          </a:p>
        </p:txBody>
      </p:sp>
      <p:sp>
        <p:nvSpPr>
          <p:cNvPr id="68" name="テキスト ボックス 67">
            <a:extLst>
              <a:ext uri="{FF2B5EF4-FFF2-40B4-BE49-F238E27FC236}">
                <a16:creationId xmlns:a16="http://schemas.microsoft.com/office/drawing/2014/main" id="{904D6AE9-F8F9-47D0-A435-A5C6C463AA58}"/>
              </a:ext>
            </a:extLst>
          </p:cNvPr>
          <p:cNvSpPr txBox="1"/>
          <p:nvPr/>
        </p:nvSpPr>
        <p:spPr>
          <a:xfrm>
            <a:off x="9413953" y="5016436"/>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sp>
        <p:nvSpPr>
          <p:cNvPr id="69" name="テキスト ボックス 68">
            <a:extLst>
              <a:ext uri="{FF2B5EF4-FFF2-40B4-BE49-F238E27FC236}">
                <a16:creationId xmlns:a16="http://schemas.microsoft.com/office/drawing/2014/main" id="{CDB3147A-2C4A-4619-8BBE-55865E7F4E1E}"/>
              </a:ext>
            </a:extLst>
          </p:cNvPr>
          <p:cNvSpPr txBox="1"/>
          <p:nvPr/>
        </p:nvSpPr>
        <p:spPr>
          <a:xfrm>
            <a:off x="5198983" y="5063476"/>
            <a:ext cx="727501" cy="830997"/>
          </a:xfrm>
          <a:prstGeom prst="rect">
            <a:avLst/>
          </a:prstGeom>
          <a:noFill/>
        </p:spPr>
        <p:txBody>
          <a:bodyPr wrap="square">
            <a:spAutoFit/>
          </a:bodyPr>
          <a:lstStyle/>
          <a:p>
            <a:r>
              <a:rPr lang="ja-JP" altLang="en-US" sz="4800" dirty="0"/>
              <a:t>＝</a:t>
            </a:r>
          </a:p>
        </p:txBody>
      </p:sp>
      <p:sp>
        <p:nvSpPr>
          <p:cNvPr id="88" name="テキスト ボックス 87">
            <a:extLst>
              <a:ext uri="{FF2B5EF4-FFF2-40B4-BE49-F238E27FC236}">
                <a16:creationId xmlns:a16="http://schemas.microsoft.com/office/drawing/2014/main" id="{B49F2736-61BC-4A74-891F-A25D1BCD82D8}"/>
              </a:ext>
            </a:extLst>
          </p:cNvPr>
          <p:cNvSpPr txBox="1"/>
          <p:nvPr/>
        </p:nvSpPr>
        <p:spPr>
          <a:xfrm>
            <a:off x="6561390" y="5054678"/>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98" name="グループ化 97">
            <a:extLst>
              <a:ext uri="{FF2B5EF4-FFF2-40B4-BE49-F238E27FC236}">
                <a16:creationId xmlns:a16="http://schemas.microsoft.com/office/drawing/2014/main" id="{6A69D894-2B9C-42C9-8D66-58BD8E9AD9F1}"/>
              </a:ext>
            </a:extLst>
          </p:cNvPr>
          <p:cNvGrpSpPr/>
          <p:nvPr/>
        </p:nvGrpSpPr>
        <p:grpSpPr>
          <a:xfrm>
            <a:off x="5879958" y="4964203"/>
            <a:ext cx="2152535" cy="930270"/>
            <a:chOff x="3261585" y="1625172"/>
            <a:chExt cx="2152535" cy="930270"/>
          </a:xfrm>
        </p:grpSpPr>
        <p:sp>
          <p:nvSpPr>
            <p:cNvPr id="102" name="四角形: 角を丸くする 101">
              <a:extLst>
                <a:ext uri="{FF2B5EF4-FFF2-40B4-BE49-F238E27FC236}">
                  <a16:creationId xmlns:a16="http://schemas.microsoft.com/office/drawing/2014/main" id="{61E38E2F-5858-4E84-B28A-2577C3C91A10}"/>
                </a:ext>
              </a:extLst>
            </p:cNvPr>
            <p:cNvSpPr/>
            <p:nvPr/>
          </p:nvSpPr>
          <p:spPr>
            <a:xfrm>
              <a:off x="3261585" y="1632112"/>
              <a:ext cx="917572"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四角形: 角を丸くする 102">
              <a:extLst>
                <a:ext uri="{FF2B5EF4-FFF2-40B4-BE49-F238E27FC236}">
                  <a16:creationId xmlns:a16="http://schemas.microsoft.com/office/drawing/2014/main" id="{E2D3C54A-74D1-421E-94EC-D256BA561BFF}"/>
                </a:ext>
              </a:extLst>
            </p:cNvPr>
            <p:cNvSpPr/>
            <p:nvPr/>
          </p:nvSpPr>
          <p:spPr>
            <a:xfrm>
              <a:off x="4554253" y="1625172"/>
              <a:ext cx="859867"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4" name="テキスト ボックス 103">
            <a:extLst>
              <a:ext uri="{FF2B5EF4-FFF2-40B4-BE49-F238E27FC236}">
                <a16:creationId xmlns:a16="http://schemas.microsoft.com/office/drawing/2014/main" id="{4FA369FC-7A0B-41EF-A526-3DAE8D11308F}"/>
              </a:ext>
            </a:extLst>
          </p:cNvPr>
          <p:cNvSpPr txBox="1"/>
          <p:nvPr/>
        </p:nvSpPr>
        <p:spPr>
          <a:xfrm>
            <a:off x="7947604" y="5016436"/>
            <a:ext cx="727501" cy="830997"/>
          </a:xfrm>
          <a:prstGeom prst="rect">
            <a:avLst/>
          </a:prstGeom>
          <a:noFill/>
        </p:spPr>
        <p:txBody>
          <a:bodyPr wrap="square">
            <a:spAutoFit/>
          </a:bodyPr>
          <a:lstStyle/>
          <a:p>
            <a:r>
              <a:rPr lang="ja-JP" altLang="en-US" sz="4800" dirty="0"/>
              <a:t>＝</a:t>
            </a:r>
          </a:p>
        </p:txBody>
      </p:sp>
      <p:sp>
        <p:nvSpPr>
          <p:cNvPr id="130" name="テキスト ボックス 129">
            <a:extLst>
              <a:ext uri="{FF2B5EF4-FFF2-40B4-BE49-F238E27FC236}">
                <a16:creationId xmlns:a16="http://schemas.microsoft.com/office/drawing/2014/main" id="{6DC0B56D-C5D4-4F5A-B243-7267449C573B}"/>
              </a:ext>
            </a:extLst>
          </p:cNvPr>
          <p:cNvSpPr txBox="1"/>
          <p:nvPr/>
        </p:nvSpPr>
        <p:spPr>
          <a:xfrm>
            <a:off x="6523915" y="2474692"/>
            <a:ext cx="582329" cy="923330"/>
          </a:xfrm>
          <a:prstGeom prst="rect">
            <a:avLst/>
          </a:prstGeom>
          <a:noFill/>
        </p:spPr>
        <p:txBody>
          <a:bodyPr wrap="square">
            <a:spAutoFit/>
          </a:bodyPr>
          <a:lstStyle/>
          <a:p>
            <a:r>
              <a:rPr lang="en-US" altLang="ja-JP" sz="5400" b="1" dirty="0"/>
              <a:t>9</a:t>
            </a:r>
            <a:endParaRPr lang="ja-JP" altLang="en-US" sz="5400" b="1" dirty="0"/>
          </a:p>
        </p:txBody>
      </p:sp>
      <p:sp>
        <p:nvSpPr>
          <p:cNvPr id="131" name="テキスト ボックス 130">
            <a:extLst>
              <a:ext uri="{FF2B5EF4-FFF2-40B4-BE49-F238E27FC236}">
                <a16:creationId xmlns:a16="http://schemas.microsoft.com/office/drawing/2014/main" id="{3F28FFA0-E01D-441F-B570-B966BC15ADBC}"/>
              </a:ext>
            </a:extLst>
          </p:cNvPr>
          <p:cNvSpPr txBox="1"/>
          <p:nvPr/>
        </p:nvSpPr>
        <p:spPr>
          <a:xfrm>
            <a:off x="7458961" y="2455003"/>
            <a:ext cx="1187821" cy="923330"/>
          </a:xfrm>
          <a:prstGeom prst="rect">
            <a:avLst/>
          </a:prstGeom>
          <a:noFill/>
        </p:spPr>
        <p:txBody>
          <a:bodyPr wrap="square">
            <a:spAutoFit/>
          </a:bodyPr>
          <a:lstStyle/>
          <a:p>
            <a:r>
              <a:rPr lang="en-US" altLang="ja-JP" sz="5400" b="1"/>
              <a:t>72</a:t>
            </a:r>
            <a:endParaRPr lang="ja-JP" altLang="en-US" sz="5400" b="1" dirty="0"/>
          </a:p>
        </p:txBody>
      </p:sp>
      <p:sp>
        <p:nvSpPr>
          <p:cNvPr id="132" name="テキスト ボックス 131">
            <a:extLst>
              <a:ext uri="{FF2B5EF4-FFF2-40B4-BE49-F238E27FC236}">
                <a16:creationId xmlns:a16="http://schemas.microsoft.com/office/drawing/2014/main" id="{53EFD2BF-AE03-470C-8FD5-41AFAF2DE0AF}"/>
              </a:ext>
            </a:extLst>
          </p:cNvPr>
          <p:cNvSpPr txBox="1"/>
          <p:nvPr/>
        </p:nvSpPr>
        <p:spPr>
          <a:xfrm>
            <a:off x="9325753" y="2436217"/>
            <a:ext cx="582329" cy="923330"/>
          </a:xfrm>
          <a:prstGeom prst="rect">
            <a:avLst/>
          </a:prstGeom>
          <a:noFill/>
        </p:spPr>
        <p:txBody>
          <a:bodyPr wrap="square">
            <a:spAutoFit/>
          </a:bodyPr>
          <a:lstStyle/>
          <a:p>
            <a:r>
              <a:rPr lang="en-US" altLang="ja-JP" sz="5400" b="1" dirty="0"/>
              <a:t>1</a:t>
            </a:r>
            <a:endParaRPr lang="ja-JP" altLang="en-US" sz="5400" b="1" dirty="0"/>
          </a:p>
        </p:txBody>
      </p:sp>
      <p:sp>
        <p:nvSpPr>
          <p:cNvPr id="133" name="テキスト ボックス 132">
            <a:extLst>
              <a:ext uri="{FF2B5EF4-FFF2-40B4-BE49-F238E27FC236}">
                <a16:creationId xmlns:a16="http://schemas.microsoft.com/office/drawing/2014/main" id="{19157EDB-2BE0-4964-8F16-57B9DD965D15}"/>
              </a:ext>
            </a:extLst>
          </p:cNvPr>
          <p:cNvSpPr txBox="1"/>
          <p:nvPr/>
        </p:nvSpPr>
        <p:spPr>
          <a:xfrm>
            <a:off x="10429747" y="2446607"/>
            <a:ext cx="727501" cy="923330"/>
          </a:xfrm>
          <a:prstGeom prst="rect">
            <a:avLst/>
          </a:prstGeom>
          <a:noFill/>
        </p:spPr>
        <p:txBody>
          <a:bodyPr wrap="square">
            <a:spAutoFit/>
          </a:bodyPr>
          <a:lstStyle/>
          <a:p>
            <a:r>
              <a:rPr lang="en-US" altLang="ja-JP" sz="5400" b="1"/>
              <a:t>8</a:t>
            </a:r>
            <a:endParaRPr lang="ja-JP" altLang="en-US" sz="5400" b="1" dirty="0"/>
          </a:p>
        </p:txBody>
      </p:sp>
      <p:sp>
        <p:nvSpPr>
          <p:cNvPr id="134" name="テキスト ボックス 133">
            <a:extLst>
              <a:ext uri="{FF2B5EF4-FFF2-40B4-BE49-F238E27FC236}">
                <a16:creationId xmlns:a16="http://schemas.microsoft.com/office/drawing/2014/main" id="{97E8F53D-B87B-4A6F-B631-F7F2C1534153}"/>
              </a:ext>
            </a:extLst>
          </p:cNvPr>
          <p:cNvSpPr txBox="1"/>
          <p:nvPr/>
        </p:nvSpPr>
        <p:spPr>
          <a:xfrm>
            <a:off x="5880764" y="5032782"/>
            <a:ext cx="1011203" cy="923330"/>
          </a:xfrm>
          <a:prstGeom prst="rect">
            <a:avLst/>
          </a:prstGeom>
          <a:noFill/>
        </p:spPr>
        <p:txBody>
          <a:bodyPr wrap="square">
            <a:spAutoFit/>
          </a:bodyPr>
          <a:lstStyle/>
          <a:p>
            <a:r>
              <a:rPr lang="en-US" altLang="ja-JP" sz="5400" b="1" dirty="0"/>
              <a:t>60</a:t>
            </a:r>
            <a:endParaRPr lang="ja-JP" altLang="en-US" sz="5400" b="1" dirty="0"/>
          </a:p>
        </p:txBody>
      </p:sp>
      <p:sp>
        <p:nvSpPr>
          <p:cNvPr id="135" name="テキスト ボックス 134">
            <a:extLst>
              <a:ext uri="{FF2B5EF4-FFF2-40B4-BE49-F238E27FC236}">
                <a16:creationId xmlns:a16="http://schemas.microsoft.com/office/drawing/2014/main" id="{23D79B30-8A69-446C-B36E-31BC5DDD732E}"/>
              </a:ext>
            </a:extLst>
          </p:cNvPr>
          <p:cNvSpPr txBox="1"/>
          <p:nvPr/>
        </p:nvSpPr>
        <p:spPr>
          <a:xfrm>
            <a:off x="7111604" y="5017761"/>
            <a:ext cx="1187821" cy="923330"/>
          </a:xfrm>
          <a:prstGeom prst="rect">
            <a:avLst/>
          </a:prstGeom>
          <a:noFill/>
        </p:spPr>
        <p:txBody>
          <a:bodyPr wrap="square">
            <a:spAutoFit/>
          </a:bodyPr>
          <a:lstStyle/>
          <a:p>
            <a:r>
              <a:rPr lang="en-US" altLang="ja-JP" sz="5400" b="1" dirty="0"/>
              <a:t>42</a:t>
            </a:r>
            <a:endParaRPr lang="ja-JP" altLang="en-US" sz="5400" b="1" dirty="0"/>
          </a:p>
        </p:txBody>
      </p:sp>
      <p:grpSp>
        <p:nvGrpSpPr>
          <p:cNvPr id="138" name="グループ化 137">
            <a:extLst>
              <a:ext uri="{FF2B5EF4-FFF2-40B4-BE49-F238E27FC236}">
                <a16:creationId xmlns:a16="http://schemas.microsoft.com/office/drawing/2014/main" id="{3A5160CB-0F05-4A19-8EBE-6CE0FDBE6703}"/>
              </a:ext>
            </a:extLst>
          </p:cNvPr>
          <p:cNvGrpSpPr/>
          <p:nvPr/>
        </p:nvGrpSpPr>
        <p:grpSpPr>
          <a:xfrm>
            <a:off x="8668262" y="4890168"/>
            <a:ext cx="2152535" cy="930270"/>
            <a:chOff x="3261585" y="1625172"/>
            <a:chExt cx="2152535" cy="930270"/>
          </a:xfrm>
        </p:grpSpPr>
        <p:sp>
          <p:nvSpPr>
            <p:cNvPr id="139" name="四角形: 角を丸くする 138">
              <a:extLst>
                <a:ext uri="{FF2B5EF4-FFF2-40B4-BE49-F238E27FC236}">
                  <a16:creationId xmlns:a16="http://schemas.microsoft.com/office/drawing/2014/main" id="{4FB97071-FBCB-4A49-A597-BADC68BAD38F}"/>
                </a:ext>
              </a:extLst>
            </p:cNvPr>
            <p:cNvSpPr/>
            <p:nvPr/>
          </p:nvSpPr>
          <p:spPr>
            <a:xfrm>
              <a:off x="3261585" y="1632112"/>
              <a:ext cx="917572"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四角形: 角を丸くする 139">
              <a:extLst>
                <a:ext uri="{FF2B5EF4-FFF2-40B4-BE49-F238E27FC236}">
                  <a16:creationId xmlns:a16="http://schemas.microsoft.com/office/drawing/2014/main" id="{632BEE37-0A6B-4789-9420-2F06E3D27D5A}"/>
                </a:ext>
              </a:extLst>
            </p:cNvPr>
            <p:cNvSpPr/>
            <p:nvPr/>
          </p:nvSpPr>
          <p:spPr>
            <a:xfrm>
              <a:off x="4554253" y="1625172"/>
              <a:ext cx="859867"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6" name="テキスト ボックス 135">
            <a:extLst>
              <a:ext uri="{FF2B5EF4-FFF2-40B4-BE49-F238E27FC236}">
                <a16:creationId xmlns:a16="http://schemas.microsoft.com/office/drawing/2014/main" id="{D24A59EF-76B0-4881-BFCB-D1A21788F43E}"/>
              </a:ext>
            </a:extLst>
          </p:cNvPr>
          <p:cNvSpPr txBox="1"/>
          <p:nvPr/>
        </p:nvSpPr>
        <p:spPr>
          <a:xfrm>
            <a:off x="8666789" y="4949932"/>
            <a:ext cx="986081" cy="923330"/>
          </a:xfrm>
          <a:prstGeom prst="rect">
            <a:avLst/>
          </a:prstGeom>
          <a:noFill/>
        </p:spPr>
        <p:txBody>
          <a:bodyPr wrap="square">
            <a:spAutoFit/>
          </a:bodyPr>
          <a:lstStyle/>
          <a:p>
            <a:r>
              <a:rPr lang="en-US" altLang="ja-JP" sz="5400" b="1" dirty="0"/>
              <a:t>10</a:t>
            </a:r>
            <a:endParaRPr lang="ja-JP" altLang="en-US" sz="5400" b="1" dirty="0"/>
          </a:p>
        </p:txBody>
      </p:sp>
      <p:sp>
        <p:nvSpPr>
          <p:cNvPr id="137" name="テキスト ボックス 136">
            <a:extLst>
              <a:ext uri="{FF2B5EF4-FFF2-40B4-BE49-F238E27FC236}">
                <a16:creationId xmlns:a16="http://schemas.microsoft.com/office/drawing/2014/main" id="{522153FF-2E25-4D55-928C-62C09E7C5E14}"/>
              </a:ext>
            </a:extLst>
          </p:cNvPr>
          <p:cNvSpPr txBox="1"/>
          <p:nvPr/>
        </p:nvSpPr>
        <p:spPr>
          <a:xfrm>
            <a:off x="10117375" y="4971143"/>
            <a:ext cx="727501" cy="923330"/>
          </a:xfrm>
          <a:prstGeom prst="rect">
            <a:avLst/>
          </a:prstGeom>
          <a:noFill/>
        </p:spPr>
        <p:txBody>
          <a:bodyPr wrap="square">
            <a:spAutoFit/>
          </a:bodyPr>
          <a:lstStyle/>
          <a:p>
            <a:r>
              <a:rPr lang="en-US" altLang="ja-JP" sz="5400" b="1" dirty="0"/>
              <a:t>7</a:t>
            </a:r>
            <a:endParaRPr lang="ja-JP" altLang="en-US" sz="5400" b="1" dirty="0"/>
          </a:p>
        </p:txBody>
      </p:sp>
    </p:spTree>
    <p:extLst>
      <p:ext uri="{BB962C8B-B14F-4D97-AF65-F5344CB8AC3E}">
        <p14:creationId xmlns:p14="http://schemas.microsoft.com/office/powerpoint/2010/main" val="2372629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3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3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3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3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3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3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p:bldP spid="80" grpId="0"/>
      <p:bldP spid="81" grpId="0"/>
      <p:bldP spid="82" grpId="0"/>
      <p:bldP spid="128" grpId="0"/>
      <p:bldP spid="57" grpId="0"/>
      <p:bldP spid="58" grpId="0"/>
      <p:bldP spid="60" grpId="0"/>
      <p:bldP spid="64" grpId="0"/>
      <p:bldP spid="65" grpId="0"/>
      <p:bldP spid="66" grpId="0"/>
      <p:bldP spid="67" grpId="0"/>
      <p:bldP spid="68" grpId="0"/>
      <p:bldP spid="69" grpId="0"/>
      <p:bldP spid="88" grpId="0"/>
      <p:bldP spid="104" grpId="0"/>
      <p:bldP spid="130" grpId="0"/>
      <p:bldP spid="131" grpId="0"/>
      <p:bldP spid="132" grpId="0"/>
      <p:bldP spid="133" grpId="0"/>
      <p:bldP spid="134" grpId="0"/>
      <p:bldP spid="135" grpId="0"/>
      <p:bldP spid="136" grpId="0"/>
      <p:bldP spid="13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87" name="テキスト ボックス 86">
            <a:extLst>
              <a:ext uri="{FF2B5EF4-FFF2-40B4-BE49-F238E27FC236}">
                <a16:creationId xmlns:a16="http://schemas.microsoft.com/office/drawing/2014/main" id="{701BCC71-065B-4974-9115-733EB8DE8223}"/>
              </a:ext>
            </a:extLst>
          </p:cNvPr>
          <p:cNvSpPr txBox="1"/>
          <p:nvPr/>
        </p:nvSpPr>
        <p:spPr>
          <a:xfrm>
            <a:off x="3302173" y="1990505"/>
            <a:ext cx="727501" cy="830997"/>
          </a:xfrm>
          <a:prstGeom prst="rect">
            <a:avLst/>
          </a:prstGeom>
          <a:noFill/>
        </p:spPr>
        <p:txBody>
          <a:bodyPr wrap="square">
            <a:spAutoFit/>
          </a:bodyPr>
          <a:lstStyle/>
          <a:p>
            <a:r>
              <a:rPr lang="ja-JP" altLang="en-US" sz="4800" dirty="0"/>
              <a:t>＝</a:t>
            </a:r>
          </a:p>
        </p:txBody>
      </p:sp>
      <p:grpSp>
        <p:nvGrpSpPr>
          <p:cNvPr id="4" name="グループ化 3">
            <a:extLst>
              <a:ext uri="{FF2B5EF4-FFF2-40B4-BE49-F238E27FC236}">
                <a16:creationId xmlns:a16="http://schemas.microsoft.com/office/drawing/2014/main" id="{40EBF437-ADCF-C933-145B-F48B0BCBD9BC}"/>
              </a:ext>
            </a:extLst>
          </p:cNvPr>
          <p:cNvGrpSpPr/>
          <p:nvPr/>
        </p:nvGrpSpPr>
        <p:grpSpPr>
          <a:xfrm>
            <a:off x="1146601" y="1717943"/>
            <a:ext cx="1882503" cy="1569660"/>
            <a:chOff x="1146601" y="1717943"/>
            <a:chExt cx="1882503" cy="1569660"/>
          </a:xfrm>
        </p:grpSpPr>
        <p:sp>
          <p:nvSpPr>
            <p:cNvPr id="85" name="テキスト ボックス 84">
              <a:extLst>
                <a:ext uri="{FF2B5EF4-FFF2-40B4-BE49-F238E27FC236}">
                  <a16:creationId xmlns:a16="http://schemas.microsoft.com/office/drawing/2014/main" id="{EEA6E887-F611-4E02-BB3E-7703735AEBA5}"/>
                </a:ext>
              </a:extLst>
            </p:cNvPr>
            <p:cNvSpPr txBox="1"/>
            <p:nvPr/>
          </p:nvSpPr>
          <p:spPr>
            <a:xfrm>
              <a:off x="1146601" y="1717943"/>
              <a:ext cx="583130" cy="1569660"/>
            </a:xfrm>
            <a:prstGeom prst="rect">
              <a:avLst/>
            </a:prstGeom>
            <a:noFill/>
          </p:spPr>
          <p:txBody>
            <a:bodyPr wrap="square">
              <a:spAutoFit/>
            </a:bodyPr>
            <a:lstStyle/>
            <a:p>
              <a:r>
                <a:rPr lang="en-US" altLang="ja-JP" sz="4800" dirty="0"/>
                <a:t>13</a:t>
              </a:r>
              <a:endParaRPr lang="ja-JP" altLang="en-US" sz="4800" dirty="0"/>
            </a:p>
          </p:txBody>
        </p:sp>
        <p:cxnSp>
          <p:nvCxnSpPr>
            <p:cNvPr id="8" name="直線コネクタ 7">
              <a:extLst>
                <a:ext uri="{FF2B5EF4-FFF2-40B4-BE49-F238E27FC236}">
                  <a16:creationId xmlns:a16="http://schemas.microsoft.com/office/drawing/2014/main" id="{7EC323A7-56E1-4883-A0C7-F43E032A0F04}"/>
                </a:ext>
              </a:extLst>
            </p:cNvPr>
            <p:cNvCxnSpPr>
              <a:cxnSpLocks/>
            </p:cNvCxnSpPr>
            <p:nvPr/>
          </p:nvCxnSpPr>
          <p:spPr>
            <a:xfrm>
              <a:off x="1146601" y="2450021"/>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1" name="テキスト ボックス 90">
              <a:extLst>
                <a:ext uri="{FF2B5EF4-FFF2-40B4-BE49-F238E27FC236}">
                  <a16:creationId xmlns:a16="http://schemas.microsoft.com/office/drawing/2014/main" id="{A2B89BFD-8745-48B1-9CC1-540612EA8040}"/>
                </a:ext>
              </a:extLst>
            </p:cNvPr>
            <p:cNvSpPr txBox="1"/>
            <p:nvPr/>
          </p:nvSpPr>
          <p:spPr>
            <a:xfrm>
              <a:off x="2445974" y="1717943"/>
              <a:ext cx="583130" cy="1569660"/>
            </a:xfrm>
            <a:prstGeom prst="rect">
              <a:avLst/>
            </a:prstGeom>
            <a:noFill/>
          </p:spPr>
          <p:txBody>
            <a:bodyPr wrap="square">
              <a:spAutoFit/>
            </a:bodyPr>
            <a:lstStyle/>
            <a:p>
              <a:r>
                <a:rPr lang="en-US" altLang="ja-JP" sz="4800" dirty="0"/>
                <a:t>34</a:t>
              </a:r>
              <a:endParaRPr lang="ja-JP" altLang="en-US" sz="4800" dirty="0"/>
            </a:p>
          </p:txBody>
        </p:sp>
        <p:cxnSp>
          <p:nvCxnSpPr>
            <p:cNvPr id="92" name="直線コネクタ 91">
              <a:extLst>
                <a:ext uri="{FF2B5EF4-FFF2-40B4-BE49-F238E27FC236}">
                  <a16:creationId xmlns:a16="http://schemas.microsoft.com/office/drawing/2014/main" id="{EADDB267-58F2-420F-ABD7-A847DDC50658}"/>
                </a:ext>
              </a:extLst>
            </p:cNvPr>
            <p:cNvCxnSpPr>
              <a:cxnSpLocks/>
            </p:cNvCxnSpPr>
            <p:nvPr/>
          </p:nvCxnSpPr>
          <p:spPr>
            <a:xfrm>
              <a:off x="2445974" y="2450021"/>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3" name="テキスト ボックス 92">
              <a:extLst>
                <a:ext uri="{FF2B5EF4-FFF2-40B4-BE49-F238E27FC236}">
                  <a16:creationId xmlns:a16="http://schemas.microsoft.com/office/drawing/2014/main" id="{97A200DF-8E8B-4CAE-B979-0F14ABC97782}"/>
                </a:ext>
              </a:extLst>
            </p:cNvPr>
            <p:cNvSpPr txBox="1"/>
            <p:nvPr/>
          </p:nvSpPr>
          <p:spPr>
            <a:xfrm>
              <a:off x="1718473" y="2034522"/>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比をできるだけ小さな整数の比にすること</a:t>
            </a:r>
            <a:endParaRPr lang="ja-JP" altLang="en-US" sz="3200" dirty="0"/>
          </a:p>
        </p:txBody>
      </p:sp>
      <p:grpSp>
        <p:nvGrpSpPr>
          <p:cNvPr id="5" name="グループ化 4">
            <a:extLst>
              <a:ext uri="{FF2B5EF4-FFF2-40B4-BE49-F238E27FC236}">
                <a16:creationId xmlns:a16="http://schemas.microsoft.com/office/drawing/2014/main" id="{F3CD851F-4FF5-1605-24A2-4AAFFF12F8B2}"/>
              </a:ext>
            </a:extLst>
          </p:cNvPr>
          <p:cNvGrpSpPr/>
          <p:nvPr/>
        </p:nvGrpSpPr>
        <p:grpSpPr>
          <a:xfrm>
            <a:off x="3979556" y="1863159"/>
            <a:ext cx="1830099" cy="958342"/>
            <a:chOff x="3979556" y="1863159"/>
            <a:chExt cx="1830099" cy="958342"/>
          </a:xfrm>
        </p:grpSpPr>
        <p:sp>
          <p:nvSpPr>
            <p:cNvPr id="86" name="テキスト ボックス 85">
              <a:extLst>
                <a:ext uri="{FF2B5EF4-FFF2-40B4-BE49-F238E27FC236}">
                  <a16:creationId xmlns:a16="http://schemas.microsoft.com/office/drawing/2014/main" id="{AD24D2D0-CE95-4C33-9535-15987F9D070F}"/>
                </a:ext>
              </a:extLst>
            </p:cNvPr>
            <p:cNvSpPr txBox="1"/>
            <p:nvPr/>
          </p:nvSpPr>
          <p:spPr>
            <a:xfrm>
              <a:off x="4477283" y="1990504"/>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117" name="グループ化 116">
              <a:extLst>
                <a:ext uri="{FF2B5EF4-FFF2-40B4-BE49-F238E27FC236}">
                  <a16:creationId xmlns:a16="http://schemas.microsoft.com/office/drawing/2014/main" id="{79F2925D-FDDB-4299-A3A9-BB8CCEDE01AE}"/>
                </a:ext>
              </a:extLst>
            </p:cNvPr>
            <p:cNvGrpSpPr/>
            <p:nvPr/>
          </p:nvGrpSpPr>
          <p:grpSpPr>
            <a:xfrm>
              <a:off x="3979556" y="1863159"/>
              <a:ext cx="1830099" cy="930270"/>
              <a:chOff x="3451655" y="1625172"/>
              <a:chExt cx="1830099" cy="930270"/>
            </a:xfrm>
          </p:grpSpPr>
          <p:sp>
            <p:nvSpPr>
              <p:cNvPr id="118" name="四角形: 角を丸くする 117">
                <a:extLst>
                  <a:ext uri="{FF2B5EF4-FFF2-40B4-BE49-F238E27FC236}">
                    <a16:creationId xmlns:a16="http://schemas.microsoft.com/office/drawing/2014/main" id="{52215AEF-A140-4152-82D0-870DB8A115CD}"/>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四角形: 角を丸くする 118">
                <a:extLst>
                  <a:ext uri="{FF2B5EF4-FFF2-40B4-BE49-F238E27FC236}">
                    <a16:creationId xmlns:a16="http://schemas.microsoft.com/office/drawing/2014/main" id="{6ECE003B-F921-4136-ADFA-F40D006E6F06}"/>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6" name="グループ化 5">
            <a:extLst>
              <a:ext uri="{FF2B5EF4-FFF2-40B4-BE49-F238E27FC236}">
                <a16:creationId xmlns:a16="http://schemas.microsoft.com/office/drawing/2014/main" id="{F9D0C35B-8292-1B32-06DF-E6EE8FB294C3}"/>
              </a:ext>
            </a:extLst>
          </p:cNvPr>
          <p:cNvGrpSpPr/>
          <p:nvPr/>
        </p:nvGrpSpPr>
        <p:grpSpPr>
          <a:xfrm>
            <a:off x="9209203" y="1856219"/>
            <a:ext cx="1830099" cy="965281"/>
            <a:chOff x="9209203" y="1856219"/>
            <a:chExt cx="1830099" cy="965281"/>
          </a:xfrm>
        </p:grpSpPr>
        <p:sp>
          <p:nvSpPr>
            <p:cNvPr id="89" name="テキスト ボックス 88">
              <a:extLst>
                <a:ext uri="{FF2B5EF4-FFF2-40B4-BE49-F238E27FC236}">
                  <a16:creationId xmlns:a16="http://schemas.microsoft.com/office/drawing/2014/main" id="{C077FCF9-89EB-476A-AFC2-736935182C70}"/>
                </a:ext>
              </a:extLst>
            </p:cNvPr>
            <p:cNvSpPr txBox="1"/>
            <p:nvPr/>
          </p:nvSpPr>
          <p:spPr>
            <a:xfrm>
              <a:off x="9782762" y="1990503"/>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120" name="グループ化 119">
              <a:extLst>
                <a:ext uri="{FF2B5EF4-FFF2-40B4-BE49-F238E27FC236}">
                  <a16:creationId xmlns:a16="http://schemas.microsoft.com/office/drawing/2014/main" id="{E072BAA3-D15F-4B8D-82F7-1B1E0070E7DD}"/>
                </a:ext>
              </a:extLst>
            </p:cNvPr>
            <p:cNvGrpSpPr/>
            <p:nvPr/>
          </p:nvGrpSpPr>
          <p:grpSpPr>
            <a:xfrm>
              <a:off x="9209203" y="1856219"/>
              <a:ext cx="1830099" cy="930270"/>
              <a:chOff x="3451655" y="1625172"/>
              <a:chExt cx="1830099" cy="930270"/>
            </a:xfrm>
          </p:grpSpPr>
          <p:sp>
            <p:nvSpPr>
              <p:cNvPr id="121" name="四角形: 角を丸くする 120">
                <a:extLst>
                  <a:ext uri="{FF2B5EF4-FFF2-40B4-BE49-F238E27FC236}">
                    <a16:creationId xmlns:a16="http://schemas.microsoft.com/office/drawing/2014/main" id="{81BB92E5-A444-4704-A556-0625DB1E3491}"/>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四角形: 角を丸くする 121">
                <a:extLst>
                  <a:ext uri="{FF2B5EF4-FFF2-40B4-BE49-F238E27FC236}">
                    <a16:creationId xmlns:a16="http://schemas.microsoft.com/office/drawing/2014/main" id="{482194A1-7364-4F8F-89C4-88161DBC7D82}"/>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3" name="グループ化 2">
            <a:extLst>
              <a:ext uri="{FF2B5EF4-FFF2-40B4-BE49-F238E27FC236}">
                <a16:creationId xmlns:a16="http://schemas.microsoft.com/office/drawing/2014/main" id="{A547A637-534A-6CA0-AE34-269C4367204B}"/>
              </a:ext>
            </a:extLst>
          </p:cNvPr>
          <p:cNvGrpSpPr/>
          <p:nvPr/>
        </p:nvGrpSpPr>
        <p:grpSpPr>
          <a:xfrm>
            <a:off x="6452082" y="1665191"/>
            <a:ext cx="2519320" cy="1569660"/>
            <a:chOff x="6452082" y="1665191"/>
            <a:chExt cx="2519320" cy="1569660"/>
          </a:xfrm>
        </p:grpSpPr>
        <p:sp>
          <p:nvSpPr>
            <p:cNvPr id="90" name="テキスト ボックス 89">
              <a:extLst>
                <a:ext uri="{FF2B5EF4-FFF2-40B4-BE49-F238E27FC236}">
                  <a16:creationId xmlns:a16="http://schemas.microsoft.com/office/drawing/2014/main" id="{76B4E756-9F89-4F19-812E-D4555E2E6309}"/>
                </a:ext>
              </a:extLst>
            </p:cNvPr>
            <p:cNvSpPr txBox="1"/>
            <p:nvPr/>
          </p:nvSpPr>
          <p:spPr>
            <a:xfrm>
              <a:off x="8243901" y="1990503"/>
              <a:ext cx="727501" cy="830997"/>
            </a:xfrm>
            <a:prstGeom prst="rect">
              <a:avLst/>
            </a:prstGeom>
            <a:noFill/>
          </p:spPr>
          <p:txBody>
            <a:bodyPr wrap="square">
              <a:spAutoFit/>
            </a:bodyPr>
            <a:lstStyle/>
            <a:p>
              <a:r>
                <a:rPr lang="ja-JP" altLang="en-US" sz="4800" dirty="0"/>
                <a:t>＝</a:t>
              </a:r>
            </a:p>
          </p:txBody>
        </p:sp>
        <p:sp>
          <p:nvSpPr>
            <p:cNvPr id="94" name="テキスト ボックス 93">
              <a:extLst>
                <a:ext uri="{FF2B5EF4-FFF2-40B4-BE49-F238E27FC236}">
                  <a16:creationId xmlns:a16="http://schemas.microsoft.com/office/drawing/2014/main" id="{20D2958F-7030-43C0-B869-8E506BD950D9}"/>
                </a:ext>
              </a:extLst>
            </p:cNvPr>
            <p:cNvSpPr txBox="1"/>
            <p:nvPr/>
          </p:nvSpPr>
          <p:spPr>
            <a:xfrm>
              <a:off x="6452082" y="1665191"/>
              <a:ext cx="583130" cy="1569660"/>
            </a:xfrm>
            <a:prstGeom prst="rect">
              <a:avLst/>
            </a:prstGeom>
            <a:noFill/>
          </p:spPr>
          <p:txBody>
            <a:bodyPr wrap="square">
              <a:spAutoFit/>
            </a:bodyPr>
            <a:lstStyle/>
            <a:p>
              <a:r>
                <a:rPr lang="en-US" altLang="ja-JP" sz="4800" dirty="0"/>
                <a:t>27</a:t>
              </a:r>
              <a:endParaRPr lang="ja-JP" altLang="en-US" sz="4800" dirty="0"/>
            </a:p>
          </p:txBody>
        </p:sp>
        <p:cxnSp>
          <p:nvCxnSpPr>
            <p:cNvPr id="95" name="直線コネクタ 94">
              <a:extLst>
                <a:ext uri="{FF2B5EF4-FFF2-40B4-BE49-F238E27FC236}">
                  <a16:creationId xmlns:a16="http://schemas.microsoft.com/office/drawing/2014/main" id="{F9BED699-B486-4A1C-A9C6-4C864EE0A439}"/>
                </a:ext>
              </a:extLst>
            </p:cNvPr>
            <p:cNvCxnSpPr>
              <a:cxnSpLocks/>
            </p:cNvCxnSpPr>
            <p:nvPr/>
          </p:nvCxnSpPr>
          <p:spPr>
            <a:xfrm>
              <a:off x="6452082" y="2397269"/>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96" name="テキスト ボックス 95">
              <a:extLst>
                <a:ext uri="{FF2B5EF4-FFF2-40B4-BE49-F238E27FC236}">
                  <a16:creationId xmlns:a16="http://schemas.microsoft.com/office/drawing/2014/main" id="{3FC7B073-711C-4B05-B509-E1B1F3C2E0BC}"/>
                </a:ext>
              </a:extLst>
            </p:cNvPr>
            <p:cNvSpPr txBox="1"/>
            <p:nvPr/>
          </p:nvSpPr>
          <p:spPr>
            <a:xfrm>
              <a:off x="7751455" y="1665191"/>
              <a:ext cx="583130" cy="1569660"/>
            </a:xfrm>
            <a:prstGeom prst="rect">
              <a:avLst/>
            </a:prstGeom>
            <a:noFill/>
          </p:spPr>
          <p:txBody>
            <a:bodyPr wrap="square">
              <a:spAutoFit/>
            </a:bodyPr>
            <a:lstStyle/>
            <a:p>
              <a:r>
                <a:rPr lang="en-US" altLang="ja-JP" sz="4800" dirty="0"/>
                <a:t>45</a:t>
              </a:r>
              <a:endParaRPr lang="ja-JP" altLang="en-US" sz="4800" dirty="0"/>
            </a:p>
          </p:txBody>
        </p:sp>
        <p:cxnSp>
          <p:nvCxnSpPr>
            <p:cNvPr id="97" name="直線コネクタ 96">
              <a:extLst>
                <a:ext uri="{FF2B5EF4-FFF2-40B4-BE49-F238E27FC236}">
                  <a16:creationId xmlns:a16="http://schemas.microsoft.com/office/drawing/2014/main" id="{CAAB7818-F836-46AB-8360-593839D281B8}"/>
                </a:ext>
              </a:extLst>
            </p:cNvPr>
            <p:cNvCxnSpPr>
              <a:cxnSpLocks/>
            </p:cNvCxnSpPr>
            <p:nvPr/>
          </p:nvCxnSpPr>
          <p:spPr>
            <a:xfrm>
              <a:off x="7751455" y="2397269"/>
              <a:ext cx="583130" cy="0"/>
            </a:xfrm>
            <a:prstGeom prst="line">
              <a:avLst/>
            </a:prstGeom>
            <a:ln w="38100"/>
          </p:spPr>
          <p:style>
            <a:lnRef idx="1">
              <a:schemeClr val="dk1"/>
            </a:lnRef>
            <a:fillRef idx="0">
              <a:schemeClr val="dk1"/>
            </a:fillRef>
            <a:effectRef idx="0">
              <a:schemeClr val="dk1"/>
            </a:effectRef>
            <a:fontRef idx="minor">
              <a:schemeClr val="tx1"/>
            </a:fontRef>
          </p:style>
        </p:cxnSp>
        <p:sp>
          <p:nvSpPr>
            <p:cNvPr id="2" name="テキスト ボックス 1">
              <a:extLst>
                <a:ext uri="{FF2B5EF4-FFF2-40B4-BE49-F238E27FC236}">
                  <a16:creationId xmlns:a16="http://schemas.microsoft.com/office/drawing/2014/main" id="{E5B057EB-96A7-F6B9-20B9-358C348529DD}"/>
                </a:ext>
              </a:extLst>
            </p:cNvPr>
            <p:cNvSpPr txBox="1"/>
            <p:nvPr/>
          </p:nvSpPr>
          <p:spPr>
            <a:xfrm>
              <a:off x="7033749" y="2034521"/>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spTree>
    <p:extLst>
      <p:ext uri="{BB962C8B-B14F-4D97-AF65-F5344CB8AC3E}">
        <p14:creationId xmlns:p14="http://schemas.microsoft.com/office/powerpoint/2010/main" val="2225067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56794E1E-3716-4505-A751-B16983479EDB}"/>
              </a:ext>
            </a:extLst>
          </p:cNvPr>
          <p:cNvSpPr txBox="1"/>
          <p:nvPr/>
        </p:nvSpPr>
        <p:spPr>
          <a:xfrm>
            <a:off x="112822" y="65527"/>
            <a:ext cx="5152293" cy="707886"/>
          </a:xfrm>
          <a:prstGeom prst="rect">
            <a:avLst/>
          </a:prstGeom>
          <a:noFill/>
        </p:spPr>
        <p:txBody>
          <a:bodyPr wrap="square">
            <a:spAutoFit/>
          </a:bodyPr>
          <a:lstStyle/>
          <a:p>
            <a:r>
              <a:rPr lang="ja-JP" altLang="en-US" sz="4000" b="1" dirty="0">
                <a:solidFill>
                  <a:srgbClr val="FF0000"/>
                </a:solidFill>
              </a:rPr>
              <a:t>比を簡単にする</a:t>
            </a:r>
            <a:endParaRPr lang="ja-JP" altLang="en-US" sz="2800" dirty="0"/>
          </a:p>
        </p:txBody>
      </p:sp>
      <p:sp>
        <p:nvSpPr>
          <p:cNvPr id="99" name="テキスト ボックス 98">
            <a:extLst>
              <a:ext uri="{FF2B5EF4-FFF2-40B4-BE49-F238E27FC236}">
                <a16:creationId xmlns:a16="http://schemas.microsoft.com/office/drawing/2014/main" id="{89621B6B-38E7-44A8-B321-FC9337B9418F}"/>
              </a:ext>
            </a:extLst>
          </p:cNvPr>
          <p:cNvSpPr txBox="1"/>
          <p:nvPr/>
        </p:nvSpPr>
        <p:spPr>
          <a:xfrm>
            <a:off x="2766468" y="3189647"/>
            <a:ext cx="3862661" cy="830997"/>
          </a:xfrm>
          <a:prstGeom prst="rect">
            <a:avLst/>
          </a:prstGeom>
          <a:noFill/>
        </p:spPr>
        <p:txBody>
          <a:bodyPr wrap="square">
            <a:spAutoFit/>
          </a:bodyPr>
          <a:lstStyle/>
          <a:p>
            <a:r>
              <a:rPr lang="en-US" altLang="ja-JP" sz="4800" dirty="0"/>
              <a:t>0.225</a:t>
            </a:r>
            <a:r>
              <a:rPr lang="ja-JP" altLang="en-US" sz="4800" dirty="0"/>
              <a:t>：</a:t>
            </a:r>
            <a:r>
              <a:rPr lang="en-US" altLang="ja-JP" sz="4800" dirty="0"/>
              <a:t>0.05</a:t>
            </a:r>
            <a:endParaRPr lang="ja-JP" altLang="en-US" sz="4800" dirty="0"/>
          </a:p>
        </p:txBody>
      </p:sp>
      <p:sp>
        <p:nvSpPr>
          <p:cNvPr id="101" name="テキスト ボックス 100">
            <a:extLst>
              <a:ext uri="{FF2B5EF4-FFF2-40B4-BE49-F238E27FC236}">
                <a16:creationId xmlns:a16="http://schemas.microsoft.com/office/drawing/2014/main" id="{664B646A-9953-437B-B3F0-A43F6C3EC04A}"/>
              </a:ext>
            </a:extLst>
          </p:cNvPr>
          <p:cNvSpPr txBox="1"/>
          <p:nvPr/>
        </p:nvSpPr>
        <p:spPr>
          <a:xfrm>
            <a:off x="6090168" y="3208199"/>
            <a:ext cx="727501" cy="830997"/>
          </a:xfrm>
          <a:prstGeom prst="rect">
            <a:avLst/>
          </a:prstGeom>
          <a:noFill/>
        </p:spPr>
        <p:txBody>
          <a:bodyPr wrap="square">
            <a:spAutoFit/>
          </a:bodyPr>
          <a:lstStyle/>
          <a:p>
            <a:r>
              <a:rPr lang="ja-JP" altLang="en-US" sz="4800" dirty="0"/>
              <a:t>＝</a:t>
            </a:r>
          </a:p>
        </p:txBody>
      </p:sp>
      <p:sp>
        <p:nvSpPr>
          <p:cNvPr id="106" name="テキスト ボックス 105">
            <a:extLst>
              <a:ext uri="{FF2B5EF4-FFF2-40B4-BE49-F238E27FC236}">
                <a16:creationId xmlns:a16="http://schemas.microsoft.com/office/drawing/2014/main" id="{B56AF8FD-A392-4A4F-BDBA-F11D7DBBD943}"/>
              </a:ext>
            </a:extLst>
          </p:cNvPr>
          <p:cNvSpPr txBox="1"/>
          <p:nvPr/>
        </p:nvSpPr>
        <p:spPr>
          <a:xfrm>
            <a:off x="618700" y="627613"/>
            <a:ext cx="11045476" cy="769441"/>
          </a:xfrm>
          <a:prstGeom prst="rect">
            <a:avLst/>
          </a:prstGeom>
          <a:noFill/>
        </p:spPr>
        <p:txBody>
          <a:bodyPr wrap="square">
            <a:spAutoFit/>
          </a:bodyPr>
          <a:lstStyle/>
          <a:p>
            <a:r>
              <a:rPr lang="ja-JP" altLang="en-US" sz="4400" b="0" i="0" dirty="0">
                <a:solidFill>
                  <a:srgbClr val="454545"/>
                </a:solidFill>
                <a:effectLst/>
                <a:latin typeface="“Lucida Grande”"/>
              </a:rPr>
              <a:t>比をできるだけ小さな整数の比にすること</a:t>
            </a:r>
            <a:endParaRPr lang="ja-JP" altLang="en-US" sz="3200" dirty="0"/>
          </a:p>
        </p:txBody>
      </p:sp>
      <p:grpSp>
        <p:nvGrpSpPr>
          <p:cNvPr id="2" name="グループ化 1">
            <a:extLst>
              <a:ext uri="{FF2B5EF4-FFF2-40B4-BE49-F238E27FC236}">
                <a16:creationId xmlns:a16="http://schemas.microsoft.com/office/drawing/2014/main" id="{400889A4-8EED-2A0C-DB5C-37BABEB73740}"/>
              </a:ext>
            </a:extLst>
          </p:cNvPr>
          <p:cNvGrpSpPr/>
          <p:nvPr/>
        </p:nvGrpSpPr>
        <p:grpSpPr>
          <a:xfrm>
            <a:off x="6749561" y="3081204"/>
            <a:ext cx="1830099" cy="957991"/>
            <a:chOff x="6749561" y="3081204"/>
            <a:chExt cx="1830099" cy="957991"/>
          </a:xfrm>
        </p:grpSpPr>
        <p:sp>
          <p:nvSpPr>
            <p:cNvPr id="100" name="テキスト ボックス 99">
              <a:extLst>
                <a:ext uri="{FF2B5EF4-FFF2-40B4-BE49-F238E27FC236}">
                  <a16:creationId xmlns:a16="http://schemas.microsoft.com/office/drawing/2014/main" id="{D2987B3B-6E86-4FFA-8C1D-9CD43BF9ED57}"/>
                </a:ext>
              </a:extLst>
            </p:cNvPr>
            <p:cNvSpPr txBox="1"/>
            <p:nvPr/>
          </p:nvSpPr>
          <p:spPr>
            <a:xfrm>
              <a:off x="7265278" y="3208198"/>
              <a:ext cx="727501" cy="830997"/>
            </a:xfrm>
            <a:prstGeom prst="rect">
              <a:avLst/>
            </a:prstGeom>
            <a:noFill/>
          </p:spPr>
          <p:txBody>
            <a:bodyPr wrap="square">
              <a:spAutoFit/>
            </a:bodyPr>
            <a:lstStyle/>
            <a:p>
              <a:r>
                <a:rPr lang="ja-JP" altLang="en-US" sz="4800" dirty="0"/>
                <a:t>：</a:t>
              </a:r>
              <a:endParaRPr lang="ja-JP" altLang="en-US" sz="4800" dirty="0">
                <a:latin typeface="Brush Script Std" panose="03060802040607070404" pitchFamily="66" charset="0"/>
              </a:endParaRPr>
            </a:p>
          </p:txBody>
        </p:sp>
        <p:grpSp>
          <p:nvGrpSpPr>
            <p:cNvPr id="123" name="グループ化 122">
              <a:extLst>
                <a:ext uri="{FF2B5EF4-FFF2-40B4-BE49-F238E27FC236}">
                  <a16:creationId xmlns:a16="http://schemas.microsoft.com/office/drawing/2014/main" id="{87C41744-C166-4014-AE5D-57B61C1D8898}"/>
                </a:ext>
              </a:extLst>
            </p:cNvPr>
            <p:cNvGrpSpPr/>
            <p:nvPr/>
          </p:nvGrpSpPr>
          <p:grpSpPr>
            <a:xfrm>
              <a:off x="6749561" y="3081204"/>
              <a:ext cx="1830099" cy="930270"/>
              <a:chOff x="3451655" y="1625172"/>
              <a:chExt cx="1830099" cy="930270"/>
            </a:xfrm>
          </p:grpSpPr>
          <p:sp>
            <p:nvSpPr>
              <p:cNvPr id="124" name="四角形: 角を丸くする 123">
                <a:extLst>
                  <a:ext uri="{FF2B5EF4-FFF2-40B4-BE49-F238E27FC236}">
                    <a16:creationId xmlns:a16="http://schemas.microsoft.com/office/drawing/2014/main" id="{AD31128F-6924-4D9A-8F97-F780FCEB62F1}"/>
                  </a:ext>
                </a:extLst>
              </p:cNvPr>
              <p:cNvSpPr/>
              <p:nvPr/>
            </p:nvSpPr>
            <p:spPr>
              <a:xfrm>
                <a:off x="3451655" y="163211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四角形: 角を丸くする 124">
                <a:extLst>
                  <a:ext uri="{FF2B5EF4-FFF2-40B4-BE49-F238E27FC236}">
                    <a16:creationId xmlns:a16="http://schemas.microsoft.com/office/drawing/2014/main" id="{BDBC2490-AC78-4CD4-9226-160D6AD80E8D}"/>
                  </a:ext>
                </a:extLst>
              </p:cNvPr>
              <p:cNvSpPr/>
              <p:nvPr/>
            </p:nvSpPr>
            <p:spPr>
              <a:xfrm>
                <a:off x="4554253" y="1625172"/>
                <a:ext cx="727501" cy="923330"/>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67828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1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2592997" y="1302658"/>
            <a:ext cx="3740730" cy="707886"/>
          </a:xfrm>
          <a:prstGeom prst="rect">
            <a:avLst/>
          </a:prstGeom>
          <a:noFill/>
        </p:spPr>
        <p:txBody>
          <a:bodyPr wrap="square">
            <a:spAutoFit/>
          </a:bodyPr>
          <a:lstStyle/>
          <a:p>
            <a:r>
              <a:rPr lang="ja-JP" altLang="en-US" sz="4000" dirty="0"/>
              <a:t>油と酢　</a:t>
            </a:r>
            <a:r>
              <a:rPr lang="en-US" altLang="ja-JP" sz="4000" dirty="0"/>
              <a:t>2</a:t>
            </a:r>
            <a:r>
              <a:rPr lang="ja-JP" altLang="en-US" sz="4000" dirty="0"/>
              <a:t>：</a:t>
            </a:r>
            <a:r>
              <a:rPr lang="en-US" altLang="ja-JP" sz="4000" dirty="0"/>
              <a:t>1</a:t>
            </a:r>
            <a:endParaRPr lang="ja-JP" altLang="en-US" sz="4000" dirty="0"/>
          </a:p>
        </p:txBody>
      </p:sp>
      <p:sp>
        <p:nvSpPr>
          <p:cNvPr id="3" name="テキスト ボックス 2">
            <a:extLst>
              <a:ext uri="{FF2B5EF4-FFF2-40B4-BE49-F238E27FC236}">
                <a16:creationId xmlns:a16="http://schemas.microsoft.com/office/drawing/2014/main" id="{86F1BE70-DE38-4A83-99C5-5B45BD457051}"/>
              </a:ext>
            </a:extLst>
          </p:cNvPr>
          <p:cNvSpPr txBox="1"/>
          <p:nvPr/>
        </p:nvSpPr>
        <p:spPr>
          <a:xfrm>
            <a:off x="1080889" y="4061534"/>
            <a:ext cx="9593803" cy="1938992"/>
          </a:xfrm>
          <a:prstGeom prst="rect">
            <a:avLst/>
          </a:prstGeom>
          <a:noFill/>
        </p:spPr>
        <p:txBody>
          <a:bodyPr wrap="square">
            <a:spAutoFit/>
          </a:bodyPr>
          <a:lstStyle/>
          <a:p>
            <a:r>
              <a:rPr lang="ja-JP" altLang="en-US" sz="4000" dirty="0"/>
              <a:t>これって　２：１で覚えておけば人数が増えた時も同じ味のドレッシングができるね　便利だね</a:t>
            </a:r>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2592997" y="2320470"/>
            <a:ext cx="3877076" cy="707886"/>
          </a:xfrm>
          <a:prstGeom prst="rect">
            <a:avLst/>
          </a:prstGeom>
          <a:noFill/>
        </p:spPr>
        <p:txBody>
          <a:bodyPr wrap="square">
            <a:spAutoFit/>
          </a:bodyPr>
          <a:lstStyle/>
          <a:p>
            <a:r>
              <a:rPr lang="ja-JP" altLang="en-US" sz="4000" dirty="0"/>
              <a:t>油と酢　</a:t>
            </a:r>
            <a:r>
              <a:rPr lang="en-US" altLang="ja-JP" sz="4000" dirty="0"/>
              <a:t>4</a:t>
            </a:r>
            <a:r>
              <a:rPr lang="ja-JP" altLang="en-US" sz="4000" dirty="0"/>
              <a:t>：</a:t>
            </a:r>
            <a:r>
              <a:rPr lang="en-US" altLang="ja-JP" sz="4000" dirty="0"/>
              <a:t>2</a:t>
            </a:r>
            <a:endParaRPr lang="ja-JP" altLang="en-US" sz="40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2657879" y="3260245"/>
            <a:ext cx="4075430" cy="707886"/>
          </a:xfrm>
          <a:prstGeom prst="rect">
            <a:avLst/>
          </a:prstGeom>
          <a:noFill/>
        </p:spPr>
        <p:txBody>
          <a:bodyPr wrap="square">
            <a:spAutoFit/>
          </a:bodyPr>
          <a:lstStyle/>
          <a:p>
            <a:r>
              <a:rPr lang="ja-JP" altLang="en-US" sz="4000" dirty="0"/>
              <a:t>油と酢　</a:t>
            </a:r>
            <a:r>
              <a:rPr lang="en-US" altLang="ja-JP" sz="4000" dirty="0"/>
              <a:t>6</a:t>
            </a:r>
            <a:r>
              <a:rPr lang="ja-JP" altLang="en-US" sz="4000" dirty="0"/>
              <a:t>：</a:t>
            </a:r>
            <a:r>
              <a:rPr lang="en-US" altLang="ja-JP" sz="4000" dirty="0"/>
              <a:t>3</a:t>
            </a:r>
            <a:endParaRPr lang="ja-JP" altLang="en-US" sz="4000" dirty="0"/>
          </a:p>
        </p:txBody>
      </p:sp>
      <p:sp>
        <p:nvSpPr>
          <p:cNvPr id="6" name="テキスト ボックス 5">
            <a:extLst>
              <a:ext uri="{FF2B5EF4-FFF2-40B4-BE49-F238E27FC236}">
                <a16:creationId xmlns:a16="http://schemas.microsoft.com/office/drawing/2014/main" id="{86E12466-A55A-4EB8-94D8-BBDA167A4C0D}"/>
              </a:ext>
            </a:extLst>
          </p:cNvPr>
          <p:cNvSpPr txBox="1"/>
          <p:nvPr/>
        </p:nvSpPr>
        <p:spPr>
          <a:xfrm>
            <a:off x="220209" y="494443"/>
            <a:ext cx="5487864" cy="707886"/>
          </a:xfrm>
          <a:prstGeom prst="rect">
            <a:avLst/>
          </a:prstGeom>
          <a:noFill/>
        </p:spPr>
        <p:txBody>
          <a:bodyPr wrap="square">
            <a:spAutoFit/>
          </a:bodyPr>
          <a:lstStyle/>
          <a:p>
            <a:r>
              <a:rPr lang="ja-JP" altLang="en-US" sz="4000" dirty="0"/>
              <a:t>基本のドレッシング　</a:t>
            </a:r>
          </a:p>
        </p:txBody>
      </p:sp>
      <p:sp>
        <p:nvSpPr>
          <p:cNvPr id="7" name="テキスト ボックス 6">
            <a:extLst>
              <a:ext uri="{FF2B5EF4-FFF2-40B4-BE49-F238E27FC236}">
                <a16:creationId xmlns:a16="http://schemas.microsoft.com/office/drawing/2014/main" id="{CAAEBE8A-B068-4FAE-AF5D-4265D2B5B9FF}"/>
              </a:ext>
            </a:extLst>
          </p:cNvPr>
          <p:cNvSpPr txBox="1"/>
          <p:nvPr/>
        </p:nvSpPr>
        <p:spPr>
          <a:xfrm>
            <a:off x="6846343" y="2297290"/>
            <a:ext cx="3476008" cy="1323439"/>
          </a:xfrm>
          <a:prstGeom prst="rect">
            <a:avLst/>
          </a:prstGeom>
          <a:noFill/>
        </p:spPr>
        <p:txBody>
          <a:bodyPr wrap="square">
            <a:spAutoFit/>
          </a:bodyPr>
          <a:lstStyle/>
          <a:p>
            <a:r>
              <a:rPr lang="ja-JP" altLang="en-US" sz="4000" dirty="0"/>
              <a:t>どれも　</a:t>
            </a:r>
            <a:endParaRPr lang="en-US" altLang="ja-JP" sz="4000" dirty="0"/>
          </a:p>
          <a:p>
            <a:r>
              <a:rPr lang="ja-JP" altLang="en-US" sz="4000" dirty="0"/>
              <a:t>　味は</a:t>
            </a:r>
          </a:p>
        </p:txBody>
      </p:sp>
      <p:sp>
        <p:nvSpPr>
          <p:cNvPr id="9" name="右中かっこ 8">
            <a:extLst>
              <a:ext uri="{FF2B5EF4-FFF2-40B4-BE49-F238E27FC236}">
                <a16:creationId xmlns:a16="http://schemas.microsoft.com/office/drawing/2014/main" id="{67A728FE-8C45-4B30-8E0C-8D589990752F}"/>
              </a:ext>
            </a:extLst>
          </p:cNvPr>
          <p:cNvSpPr/>
          <p:nvPr/>
        </p:nvSpPr>
        <p:spPr>
          <a:xfrm>
            <a:off x="6096000" y="1482436"/>
            <a:ext cx="613997" cy="2347209"/>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05F874D9-60F9-44D7-96B8-4B5B84F777E6}"/>
              </a:ext>
            </a:extLst>
          </p:cNvPr>
          <p:cNvSpPr txBox="1"/>
          <p:nvPr/>
        </p:nvSpPr>
        <p:spPr>
          <a:xfrm>
            <a:off x="8687639" y="2939602"/>
            <a:ext cx="2441110" cy="769441"/>
          </a:xfrm>
          <a:prstGeom prst="rect">
            <a:avLst/>
          </a:prstGeom>
          <a:noFill/>
        </p:spPr>
        <p:txBody>
          <a:bodyPr wrap="square">
            <a:spAutoFit/>
          </a:bodyPr>
          <a:lstStyle/>
          <a:p>
            <a:r>
              <a:rPr lang="ja-JP" altLang="en-US" sz="4400" b="1" dirty="0"/>
              <a:t>同じだね</a:t>
            </a:r>
          </a:p>
        </p:txBody>
      </p:sp>
      <p:sp>
        <p:nvSpPr>
          <p:cNvPr id="11" name="四角形: 角を丸くする 10">
            <a:extLst>
              <a:ext uri="{FF2B5EF4-FFF2-40B4-BE49-F238E27FC236}">
                <a16:creationId xmlns:a16="http://schemas.microsoft.com/office/drawing/2014/main" id="{73EBB230-7C2B-484B-B64E-CEDDE749EA31}"/>
              </a:ext>
            </a:extLst>
          </p:cNvPr>
          <p:cNvSpPr/>
          <p:nvPr/>
        </p:nvSpPr>
        <p:spPr>
          <a:xfrm>
            <a:off x="8551293" y="2937672"/>
            <a:ext cx="2779726" cy="70788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9711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365881" y="1759872"/>
            <a:ext cx="4224574" cy="830997"/>
          </a:xfrm>
          <a:prstGeom prst="rect">
            <a:avLst/>
          </a:prstGeom>
          <a:noFill/>
        </p:spPr>
        <p:txBody>
          <a:bodyPr wrap="square">
            <a:spAutoFit/>
          </a:bodyPr>
          <a:lstStyle/>
          <a:p>
            <a:r>
              <a:rPr lang="ja-JP" altLang="en-US" sz="4800" dirty="0"/>
              <a:t>油と酢　</a:t>
            </a:r>
            <a:r>
              <a:rPr lang="en-US" altLang="ja-JP" sz="4800" dirty="0"/>
              <a:t>2</a:t>
            </a:r>
            <a:r>
              <a:rPr lang="ja-JP" altLang="en-US" sz="4800" dirty="0"/>
              <a:t>：</a:t>
            </a:r>
            <a:r>
              <a:rPr lang="en-US" altLang="ja-JP" sz="4800" dirty="0"/>
              <a:t>1</a:t>
            </a:r>
            <a:endParaRPr lang="ja-JP" altLang="en-US" sz="4800" dirty="0"/>
          </a:p>
        </p:txBody>
      </p:sp>
      <p:sp>
        <p:nvSpPr>
          <p:cNvPr id="3" name="テキスト ボックス 2">
            <a:extLst>
              <a:ext uri="{FF2B5EF4-FFF2-40B4-BE49-F238E27FC236}">
                <a16:creationId xmlns:a16="http://schemas.microsoft.com/office/drawing/2014/main" id="{86F1BE70-DE38-4A83-99C5-5B45BD457051}"/>
              </a:ext>
            </a:extLst>
          </p:cNvPr>
          <p:cNvSpPr txBox="1"/>
          <p:nvPr/>
        </p:nvSpPr>
        <p:spPr>
          <a:xfrm>
            <a:off x="4219963" y="2624900"/>
            <a:ext cx="3037470" cy="707886"/>
          </a:xfrm>
          <a:prstGeom prst="rect">
            <a:avLst/>
          </a:prstGeom>
          <a:noFill/>
        </p:spPr>
        <p:txBody>
          <a:bodyPr wrap="square">
            <a:spAutoFit/>
          </a:bodyPr>
          <a:lstStyle/>
          <a:p>
            <a:r>
              <a:rPr lang="ja-JP" altLang="en-US" sz="4000" dirty="0"/>
              <a:t>同じ味だね</a:t>
            </a:r>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4909486" y="1761398"/>
            <a:ext cx="1704291" cy="830997"/>
          </a:xfrm>
          <a:prstGeom prst="rect">
            <a:avLst/>
          </a:prstGeom>
          <a:noFill/>
        </p:spPr>
        <p:txBody>
          <a:bodyPr wrap="square">
            <a:spAutoFit/>
          </a:bodyPr>
          <a:lstStyle/>
          <a:p>
            <a:r>
              <a:rPr lang="en-US" altLang="ja-JP" sz="4800" dirty="0"/>
              <a:t>4</a:t>
            </a:r>
            <a:r>
              <a:rPr lang="ja-JP" altLang="en-US" sz="4800" dirty="0"/>
              <a:t>：</a:t>
            </a:r>
            <a:r>
              <a:rPr lang="en-US" altLang="ja-JP" sz="4800" dirty="0"/>
              <a:t>2</a:t>
            </a:r>
            <a:endParaRPr lang="ja-JP" altLang="en-US" sz="48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7390153" y="1728328"/>
            <a:ext cx="1886412" cy="830997"/>
          </a:xfrm>
          <a:prstGeom prst="rect">
            <a:avLst/>
          </a:prstGeom>
          <a:noFill/>
        </p:spPr>
        <p:txBody>
          <a:bodyPr wrap="square">
            <a:spAutoFit/>
          </a:bodyPr>
          <a:lstStyle/>
          <a:p>
            <a:r>
              <a:rPr lang="en-US" altLang="ja-JP" sz="4800" dirty="0"/>
              <a:t>6</a:t>
            </a:r>
            <a:r>
              <a:rPr lang="ja-JP" altLang="en-US" sz="4800" dirty="0"/>
              <a:t>：</a:t>
            </a:r>
            <a:r>
              <a:rPr lang="en-US" altLang="ja-JP" sz="4800" dirty="0"/>
              <a:t>3</a:t>
            </a:r>
            <a:endParaRPr lang="ja-JP" altLang="en-US" sz="4800" dirty="0"/>
          </a:p>
        </p:txBody>
      </p:sp>
      <p:sp>
        <p:nvSpPr>
          <p:cNvPr id="6" name="テキスト ボックス 5">
            <a:extLst>
              <a:ext uri="{FF2B5EF4-FFF2-40B4-BE49-F238E27FC236}">
                <a16:creationId xmlns:a16="http://schemas.microsoft.com/office/drawing/2014/main" id="{86E12466-A55A-4EB8-94D8-BBDA167A4C0D}"/>
              </a:ext>
            </a:extLst>
          </p:cNvPr>
          <p:cNvSpPr txBox="1"/>
          <p:nvPr/>
        </p:nvSpPr>
        <p:spPr>
          <a:xfrm>
            <a:off x="220209" y="494443"/>
            <a:ext cx="5487864" cy="707886"/>
          </a:xfrm>
          <a:prstGeom prst="rect">
            <a:avLst/>
          </a:prstGeom>
          <a:noFill/>
        </p:spPr>
        <p:txBody>
          <a:bodyPr wrap="square">
            <a:spAutoFit/>
          </a:bodyPr>
          <a:lstStyle/>
          <a:p>
            <a:r>
              <a:rPr lang="ja-JP" altLang="en-US" sz="4000" dirty="0"/>
              <a:t>基本のドレッシング　</a:t>
            </a:r>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4056666" y="1743007"/>
            <a:ext cx="727501" cy="830997"/>
          </a:xfrm>
          <a:prstGeom prst="rect">
            <a:avLst/>
          </a:prstGeom>
          <a:noFill/>
        </p:spPr>
        <p:txBody>
          <a:bodyPr wrap="square">
            <a:spAutoFit/>
          </a:bodyPr>
          <a:lstStyle/>
          <a:p>
            <a:r>
              <a:rPr lang="ja-JP" altLang="en-US" sz="4800"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6489462" y="1743007"/>
            <a:ext cx="700420" cy="830997"/>
          </a:xfrm>
          <a:prstGeom prst="rect">
            <a:avLst/>
          </a:prstGeom>
          <a:noFill/>
        </p:spPr>
        <p:txBody>
          <a:bodyPr wrap="square">
            <a:spAutoFit/>
          </a:bodyPr>
          <a:lstStyle/>
          <a:p>
            <a:r>
              <a:rPr lang="ja-JP" altLang="en-US" sz="4800" dirty="0"/>
              <a:t>＝</a:t>
            </a:r>
          </a:p>
        </p:txBody>
      </p:sp>
      <p:sp>
        <p:nvSpPr>
          <p:cNvPr id="12" name="テキスト ボックス 11">
            <a:extLst>
              <a:ext uri="{FF2B5EF4-FFF2-40B4-BE49-F238E27FC236}">
                <a16:creationId xmlns:a16="http://schemas.microsoft.com/office/drawing/2014/main" id="{E2A6223E-5877-4510-8333-20FED7CA4CAF}"/>
              </a:ext>
            </a:extLst>
          </p:cNvPr>
          <p:cNvSpPr txBox="1"/>
          <p:nvPr/>
        </p:nvSpPr>
        <p:spPr>
          <a:xfrm>
            <a:off x="235933" y="3366817"/>
            <a:ext cx="3239428" cy="707886"/>
          </a:xfrm>
          <a:prstGeom prst="rect">
            <a:avLst/>
          </a:prstGeom>
          <a:noFill/>
        </p:spPr>
        <p:txBody>
          <a:bodyPr wrap="square">
            <a:spAutoFit/>
          </a:bodyPr>
          <a:lstStyle/>
          <a:p>
            <a:r>
              <a:rPr lang="ja-JP" altLang="en-US" sz="4000" b="1" dirty="0"/>
              <a:t>同じ味って</a:t>
            </a:r>
          </a:p>
        </p:txBody>
      </p:sp>
      <p:sp>
        <p:nvSpPr>
          <p:cNvPr id="13" name="テキスト ボックス 12">
            <a:extLst>
              <a:ext uri="{FF2B5EF4-FFF2-40B4-BE49-F238E27FC236}">
                <a16:creationId xmlns:a16="http://schemas.microsoft.com/office/drawing/2014/main" id="{8B944DFB-4A91-4799-B15C-90772F646ED5}"/>
              </a:ext>
            </a:extLst>
          </p:cNvPr>
          <p:cNvSpPr txBox="1"/>
          <p:nvPr/>
        </p:nvSpPr>
        <p:spPr>
          <a:xfrm>
            <a:off x="2305683" y="3962726"/>
            <a:ext cx="5674533" cy="707886"/>
          </a:xfrm>
          <a:prstGeom prst="rect">
            <a:avLst/>
          </a:prstGeom>
          <a:noFill/>
        </p:spPr>
        <p:txBody>
          <a:bodyPr wrap="square">
            <a:spAutoFit/>
          </a:bodyPr>
          <a:lstStyle/>
          <a:p>
            <a:r>
              <a:rPr lang="ja-JP" altLang="en-US" sz="4000" dirty="0"/>
              <a:t>油と酢の</a:t>
            </a:r>
          </a:p>
        </p:txBody>
      </p:sp>
      <p:sp>
        <p:nvSpPr>
          <p:cNvPr id="14" name="四角形: 角を丸くする 13">
            <a:extLst>
              <a:ext uri="{FF2B5EF4-FFF2-40B4-BE49-F238E27FC236}">
                <a16:creationId xmlns:a16="http://schemas.microsoft.com/office/drawing/2014/main" id="{647DC625-B37C-4C36-88C1-8387E8E3FB17}"/>
              </a:ext>
            </a:extLst>
          </p:cNvPr>
          <p:cNvSpPr/>
          <p:nvPr/>
        </p:nvSpPr>
        <p:spPr>
          <a:xfrm>
            <a:off x="4591683" y="3701119"/>
            <a:ext cx="2169336" cy="121227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04D4CDF5-8E1B-4409-AADB-71495521F8F5}"/>
              </a:ext>
            </a:extLst>
          </p:cNvPr>
          <p:cNvSpPr txBox="1"/>
          <p:nvPr/>
        </p:nvSpPr>
        <p:spPr>
          <a:xfrm>
            <a:off x="6761019" y="3962725"/>
            <a:ext cx="5031092" cy="707886"/>
          </a:xfrm>
          <a:prstGeom prst="rect">
            <a:avLst/>
          </a:prstGeom>
          <a:noFill/>
        </p:spPr>
        <p:txBody>
          <a:bodyPr wrap="square">
            <a:spAutoFit/>
          </a:bodyPr>
          <a:lstStyle/>
          <a:p>
            <a:r>
              <a:rPr lang="ja-JP" altLang="en-US" sz="4000" dirty="0"/>
              <a:t>が同じということだ</a:t>
            </a:r>
          </a:p>
        </p:txBody>
      </p:sp>
      <p:sp>
        <p:nvSpPr>
          <p:cNvPr id="16" name="テキスト ボックス 15">
            <a:extLst>
              <a:ext uri="{FF2B5EF4-FFF2-40B4-BE49-F238E27FC236}">
                <a16:creationId xmlns:a16="http://schemas.microsoft.com/office/drawing/2014/main" id="{F8C0D9E7-2834-4FC7-A7A2-62DFE6AFC95C}"/>
              </a:ext>
            </a:extLst>
          </p:cNvPr>
          <p:cNvSpPr txBox="1"/>
          <p:nvPr/>
        </p:nvSpPr>
        <p:spPr>
          <a:xfrm>
            <a:off x="1942666" y="5380749"/>
            <a:ext cx="4033361" cy="1323439"/>
          </a:xfrm>
          <a:prstGeom prst="rect">
            <a:avLst/>
          </a:prstGeom>
          <a:noFill/>
        </p:spPr>
        <p:txBody>
          <a:bodyPr wrap="square">
            <a:spAutoFit/>
          </a:bodyPr>
          <a:lstStyle/>
          <a:p>
            <a:r>
              <a:rPr lang="ja-JP" altLang="en-US" sz="4000" b="1" dirty="0"/>
              <a:t>この数ならべて</a:t>
            </a:r>
            <a:endParaRPr lang="en-US" altLang="ja-JP" sz="4000" b="1" dirty="0"/>
          </a:p>
          <a:p>
            <a:r>
              <a:rPr lang="ja-JP" altLang="en-US" sz="4000" b="1" dirty="0"/>
              <a:t>比べる表し方を</a:t>
            </a:r>
          </a:p>
        </p:txBody>
      </p:sp>
      <p:sp>
        <p:nvSpPr>
          <p:cNvPr id="8" name="正方形/長方形 7">
            <a:extLst>
              <a:ext uri="{FF2B5EF4-FFF2-40B4-BE49-F238E27FC236}">
                <a16:creationId xmlns:a16="http://schemas.microsoft.com/office/drawing/2014/main" id="{4903B2ED-FDF1-497B-92C8-8D06E1EEB22D}"/>
              </a:ext>
            </a:extLst>
          </p:cNvPr>
          <p:cNvSpPr/>
          <p:nvPr/>
        </p:nvSpPr>
        <p:spPr>
          <a:xfrm>
            <a:off x="6096000" y="5281725"/>
            <a:ext cx="2563092" cy="1440873"/>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AED3B9E-8829-4FDC-8639-B0295D184BFC}"/>
              </a:ext>
            </a:extLst>
          </p:cNvPr>
          <p:cNvSpPr txBox="1"/>
          <p:nvPr/>
        </p:nvSpPr>
        <p:spPr>
          <a:xfrm>
            <a:off x="8628692" y="5620443"/>
            <a:ext cx="2894826" cy="707886"/>
          </a:xfrm>
          <a:prstGeom prst="rect">
            <a:avLst/>
          </a:prstGeom>
          <a:noFill/>
        </p:spPr>
        <p:txBody>
          <a:bodyPr wrap="square">
            <a:spAutoFit/>
          </a:bodyPr>
          <a:lstStyle/>
          <a:p>
            <a:r>
              <a:rPr lang="ja-JP" altLang="en-US" sz="4000" b="1" dirty="0"/>
              <a:t>というんだ</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8895177" y="1728328"/>
            <a:ext cx="700420" cy="830997"/>
          </a:xfrm>
          <a:prstGeom prst="rect">
            <a:avLst/>
          </a:prstGeom>
          <a:noFill/>
        </p:spPr>
        <p:txBody>
          <a:bodyPr wrap="square">
            <a:spAutoFit/>
          </a:bodyPr>
          <a:lstStyle/>
          <a:p>
            <a:r>
              <a:rPr lang="ja-JP" altLang="en-US" sz="4800" dirty="0"/>
              <a:t>＝</a:t>
            </a:r>
          </a:p>
        </p:txBody>
      </p:sp>
      <p:sp>
        <p:nvSpPr>
          <p:cNvPr id="19" name="四角形: 角を丸くする 18">
            <a:extLst>
              <a:ext uri="{FF2B5EF4-FFF2-40B4-BE49-F238E27FC236}">
                <a16:creationId xmlns:a16="http://schemas.microsoft.com/office/drawing/2014/main" id="{CBFAA5A2-3289-4616-BB3A-1F8303B27195}"/>
              </a:ext>
            </a:extLst>
          </p:cNvPr>
          <p:cNvSpPr/>
          <p:nvPr/>
        </p:nvSpPr>
        <p:spPr>
          <a:xfrm>
            <a:off x="9596222" y="1560968"/>
            <a:ext cx="713578" cy="100555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7F5FBB33-FA1D-49A4-84DB-D4B0E5E3F0C7}"/>
              </a:ext>
            </a:extLst>
          </p:cNvPr>
          <p:cNvSpPr txBox="1"/>
          <p:nvPr/>
        </p:nvSpPr>
        <p:spPr>
          <a:xfrm>
            <a:off x="10076673" y="1743007"/>
            <a:ext cx="634715" cy="830997"/>
          </a:xfrm>
          <a:prstGeom prst="rect">
            <a:avLst/>
          </a:prstGeom>
          <a:noFill/>
        </p:spPr>
        <p:txBody>
          <a:bodyPr wrap="square">
            <a:spAutoFit/>
          </a:bodyPr>
          <a:lstStyle/>
          <a:p>
            <a:r>
              <a:rPr lang="ja-JP" altLang="en-US" sz="4800" dirty="0"/>
              <a:t>：</a:t>
            </a:r>
          </a:p>
        </p:txBody>
      </p:sp>
      <p:sp>
        <p:nvSpPr>
          <p:cNvPr id="21" name="四角形: 角を丸くする 20">
            <a:extLst>
              <a:ext uri="{FF2B5EF4-FFF2-40B4-BE49-F238E27FC236}">
                <a16:creationId xmlns:a16="http://schemas.microsoft.com/office/drawing/2014/main" id="{042C2367-955E-4513-B952-23DB0868340C}"/>
              </a:ext>
            </a:extLst>
          </p:cNvPr>
          <p:cNvSpPr/>
          <p:nvPr/>
        </p:nvSpPr>
        <p:spPr>
          <a:xfrm>
            <a:off x="10655365" y="1546952"/>
            <a:ext cx="713578" cy="100555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3E3DE022-26F9-4D8E-93BD-D152988E6320}"/>
              </a:ext>
            </a:extLst>
          </p:cNvPr>
          <p:cNvSpPr txBox="1"/>
          <p:nvPr/>
        </p:nvSpPr>
        <p:spPr>
          <a:xfrm>
            <a:off x="4819538" y="3854929"/>
            <a:ext cx="1838320" cy="1015663"/>
          </a:xfrm>
          <a:prstGeom prst="rect">
            <a:avLst/>
          </a:prstGeom>
          <a:noFill/>
        </p:spPr>
        <p:txBody>
          <a:bodyPr wrap="square">
            <a:spAutoFit/>
          </a:bodyPr>
          <a:lstStyle/>
          <a:p>
            <a:r>
              <a:rPr lang="ja-JP" altLang="en-US" sz="6000" b="1" dirty="0"/>
              <a:t>割合</a:t>
            </a:r>
          </a:p>
        </p:txBody>
      </p:sp>
      <p:sp>
        <p:nvSpPr>
          <p:cNvPr id="23" name="テキスト ボックス 22">
            <a:extLst>
              <a:ext uri="{FF2B5EF4-FFF2-40B4-BE49-F238E27FC236}">
                <a16:creationId xmlns:a16="http://schemas.microsoft.com/office/drawing/2014/main" id="{4B95FCD9-34B7-4430-BBC9-FC452C79F4B5}"/>
              </a:ext>
            </a:extLst>
          </p:cNvPr>
          <p:cNvSpPr txBox="1"/>
          <p:nvPr/>
        </p:nvSpPr>
        <p:spPr>
          <a:xfrm>
            <a:off x="6812971" y="5350736"/>
            <a:ext cx="1056931" cy="1446550"/>
          </a:xfrm>
          <a:prstGeom prst="rect">
            <a:avLst/>
          </a:prstGeom>
          <a:noFill/>
        </p:spPr>
        <p:txBody>
          <a:bodyPr wrap="square">
            <a:spAutoFit/>
          </a:bodyPr>
          <a:lstStyle/>
          <a:p>
            <a:r>
              <a:rPr lang="ja-JP" altLang="en-US" sz="8800" b="1" dirty="0"/>
              <a:t>比</a:t>
            </a:r>
          </a:p>
        </p:txBody>
      </p:sp>
      <p:sp>
        <p:nvSpPr>
          <p:cNvPr id="24" name="テキスト ボックス 23">
            <a:extLst>
              <a:ext uri="{FF2B5EF4-FFF2-40B4-BE49-F238E27FC236}">
                <a16:creationId xmlns:a16="http://schemas.microsoft.com/office/drawing/2014/main" id="{812D4203-2D8D-4590-A0FA-D27833159EB4}"/>
              </a:ext>
            </a:extLst>
          </p:cNvPr>
          <p:cNvSpPr txBox="1"/>
          <p:nvPr/>
        </p:nvSpPr>
        <p:spPr>
          <a:xfrm>
            <a:off x="9622130" y="1695174"/>
            <a:ext cx="545289" cy="830997"/>
          </a:xfrm>
          <a:prstGeom prst="rect">
            <a:avLst/>
          </a:prstGeom>
          <a:noFill/>
        </p:spPr>
        <p:txBody>
          <a:bodyPr wrap="square">
            <a:spAutoFit/>
          </a:bodyPr>
          <a:lstStyle/>
          <a:p>
            <a:r>
              <a:rPr lang="en-US" altLang="ja-JP" sz="4800" dirty="0"/>
              <a:t>8</a:t>
            </a:r>
            <a:endParaRPr lang="ja-JP" altLang="en-US" sz="4800"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10754621" y="1700879"/>
            <a:ext cx="548434" cy="830997"/>
          </a:xfrm>
          <a:prstGeom prst="rect">
            <a:avLst/>
          </a:prstGeom>
          <a:noFill/>
        </p:spPr>
        <p:txBody>
          <a:bodyPr wrap="square">
            <a:spAutoFit/>
          </a:bodyPr>
          <a:lstStyle/>
          <a:p>
            <a:r>
              <a:rPr lang="en-US" altLang="ja-JP" sz="4800" dirty="0"/>
              <a:t>4</a:t>
            </a:r>
            <a:endParaRPr lang="ja-JP" altLang="en-US" sz="4800" dirty="0"/>
          </a:p>
        </p:txBody>
      </p:sp>
      <p:sp>
        <p:nvSpPr>
          <p:cNvPr id="7" name="テキスト ボックス 6">
            <a:extLst>
              <a:ext uri="{FF2B5EF4-FFF2-40B4-BE49-F238E27FC236}">
                <a16:creationId xmlns:a16="http://schemas.microsoft.com/office/drawing/2014/main" id="{2B3A9A43-0A7A-996D-FED6-82C888AF11EB}"/>
              </a:ext>
            </a:extLst>
          </p:cNvPr>
          <p:cNvSpPr txBox="1"/>
          <p:nvPr/>
        </p:nvSpPr>
        <p:spPr>
          <a:xfrm>
            <a:off x="2099700" y="1059415"/>
            <a:ext cx="8315440" cy="707886"/>
          </a:xfrm>
          <a:prstGeom prst="rect">
            <a:avLst/>
          </a:prstGeom>
          <a:noFill/>
        </p:spPr>
        <p:txBody>
          <a:bodyPr wrap="square">
            <a:spAutoFit/>
          </a:bodyPr>
          <a:lstStyle/>
          <a:p>
            <a:r>
              <a:rPr lang="ja-JP" altLang="en-US" sz="4000" dirty="0"/>
              <a:t>どれも油の２分の１が酢だから</a:t>
            </a:r>
          </a:p>
        </p:txBody>
      </p:sp>
    </p:spTree>
    <p:extLst>
      <p:ext uri="{BB962C8B-B14F-4D97-AF65-F5344CB8AC3E}">
        <p14:creationId xmlns:p14="http://schemas.microsoft.com/office/powerpoint/2010/main" val="4133324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10" grpId="0"/>
      <p:bldP spid="11" grpId="0"/>
      <p:bldP spid="12" grpId="0"/>
      <p:bldP spid="13" grpId="0"/>
      <p:bldP spid="14" grpId="0" animBg="1"/>
      <p:bldP spid="15" grpId="0"/>
      <p:bldP spid="16" grpId="0"/>
      <p:bldP spid="8" grpId="0" animBg="1"/>
      <p:bldP spid="17" grpId="0"/>
      <p:bldP spid="18" grpId="0"/>
      <p:bldP spid="19" grpId="0" animBg="1"/>
      <p:bldP spid="20" grpId="0"/>
      <p:bldP spid="21" grpId="0" animBg="1"/>
      <p:bldP spid="22" grpId="0"/>
      <p:bldP spid="23" grpId="0"/>
      <p:bldP spid="24" grpId="0"/>
      <p:bldP spid="2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365881" y="1448142"/>
            <a:ext cx="4224574" cy="830997"/>
          </a:xfrm>
          <a:prstGeom prst="rect">
            <a:avLst/>
          </a:prstGeom>
          <a:noFill/>
        </p:spPr>
        <p:txBody>
          <a:bodyPr wrap="square">
            <a:spAutoFit/>
          </a:bodyPr>
          <a:lstStyle/>
          <a:p>
            <a:r>
              <a:rPr lang="ja-JP" altLang="en-US" sz="4800" dirty="0"/>
              <a:t>油と酢　</a:t>
            </a:r>
            <a:r>
              <a:rPr lang="en-US" altLang="ja-JP" sz="4800" b="1" dirty="0"/>
              <a:t>2</a:t>
            </a:r>
            <a:r>
              <a:rPr lang="ja-JP" altLang="en-US" sz="4800" b="1" dirty="0"/>
              <a:t>：</a:t>
            </a:r>
            <a:r>
              <a:rPr lang="en-US" altLang="ja-JP" sz="4800" b="1" dirty="0"/>
              <a:t>1</a:t>
            </a:r>
            <a:endParaRPr lang="ja-JP" altLang="en-US" sz="4800" b="1" dirty="0"/>
          </a:p>
        </p:txBody>
      </p:sp>
      <p:sp>
        <p:nvSpPr>
          <p:cNvPr id="3" name="テキスト ボックス 2">
            <a:extLst>
              <a:ext uri="{FF2B5EF4-FFF2-40B4-BE49-F238E27FC236}">
                <a16:creationId xmlns:a16="http://schemas.microsoft.com/office/drawing/2014/main" id="{86F1BE70-DE38-4A83-99C5-5B45BD457051}"/>
              </a:ext>
            </a:extLst>
          </p:cNvPr>
          <p:cNvSpPr txBox="1"/>
          <p:nvPr/>
        </p:nvSpPr>
        <p:spPr>
          <a:xfrm>
            <a:off x="2833439" y="709903"/>
            <a:ext cx="5028515" cy="707886"/>
          </a:xfrm>
          <a:prstGeom prst="rect">
            <a:avLst/>
          </a:prstGeom>
          <a:noFill/>
        </p:spPr>
        <p:txBody>
          <a:bodyPr wrap="square">
            <a:spAutoFit/>
          </a:bodyPr>
          <a:lstStyle/>
          <a:p>
            <a:r>
              <a:rPr lang="ja-JP" altLang="en-US" sz="4000" b="1" dirty="0"/>
              <a:t>割合が同じ＝同じ味</a:t>
            </a:r>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4909486" y="1449668"/>
            <a:ext cx="1704291" cy="830997"/>
          </a:xfrm>
          <a:prstGeom prst="rect">
            <a:avLst/>
          </a:prstGeom>
          <a:noFill/>
        </p:spPr>
        <p:txBody>
          <a:bodyPr wrap="square">
            <a:spAutoFit/>
          </a:bodyPr>
          <a:lstStyle/>
          <a:p>
            <a:r>
              <a:rPr lang="en-US" altLang="ja-JP" sz="4800" b="1" dirty="0"/>
              <a:t>4</a:t>
            </a:r>
            <a:r>
              <a:rPr lang="ja-JP" altLang="en-US" sz="4800" b="1" dirty="0"/>
              <a:t>：</a:t>
            </a:r>
            <a:r>
              <a:rPr lang="en-US" altLang="ja-JP" sz="4800" b="1" dirty="0"/>
              <a:t>2</a:t>
            </a:r>
            <a:endParaRPr lang="ja-JP" altLang="en-US" sz="4800" b="1"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7390153" y="1416598"/>
            <a:ext cx="1886412" cy="830997"/>
          </a:xfrm>
          <a:prstGeom prst="rect">
            <a:avLst/>
          </a:prstGeom>
          <a:noFill/>
        </p:spPr>
        <p:txBody>
          <a:bodyPr wrap="square">
            <a:spAutoFit/>
          </a:bodyPr>
          <a:lstStyle/>
          <a:p>
            <a:r>
              <a:rPr lang="en-US" altLang="ja-JP" sz="4800" b="1" dirty="0"/>
              <a:t>6</a:t>
            </a:r>
            <a:r>
              <a:rPr lang="ja-JP" altLang="en-US" sz="4800" b="1" dirty="0"/>
              <a:t>：</a:t>
            </a:r>
            <a:r>
              <a:rPr lang="en-US" altLang="ja-JP" sz="4800" b="1" dirty="0"/>
              <a:t>3</a:t>
            </a:r>
            <a:endParaRPr lang="ja-JP" altLang="en-US" sz="4800" b="1" dirty="0"/>
          </a:p>
        </p:txBody>
      </p:sp>
      <p:sp>
        <p:nvSpPr>
          <p:cNvPr id="6" name="テキスト ボックス 5">
            <a:extLst>
              <a:ext uri="{FF2B5EF4-FFF2-40B4-BE49-F238E27FC236}">
                <a16:creationId xmlns:a16="http://schemas.microsoft.com/office/drawing/2014/main" id="{86E12466-A55A-4EB8-94D8-BBDA167A4C0D}"/>
              </a:ext>
            </a:extLst>
          </p:cNvPr>
          <p:cNvSpPr txBox="1"/>
          <p:nvPr/>
        </p:nvSpPr>
        <p:spPr>
          <a:xfrm>
            <a:off x="189357" y="75260"/>
            <a:ext cx="5487864" cy="707886"/>
          </a:xfrm>
          <a:prstGeom prst="rect">
            <a:avLst/>
          </a:prstGeom>
          <a:noFill/>
        </p:spPr>
        <p:txBody>
          <a:bodyPr wrap="square">
            <a:spAutoFit/>
          </a:bodyPr>
          <a:lstStyle/>
          <a:p>
            <a:r>
              <a:rPr lang="ja-JP" altLang="en-US" sz="4000" dirty="0"/>
              <a:t>基本のドレッシング　</a:t>
            </a:r>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4056666" y="1431277"/>
            <a:ext cx="727501" cy="830997"/>
          </a:xfrm>
          <a:prstGeom prst="rect">
            <a:avLst/>
          </a:prstGeom>
          <a:noFill/>
        </p:spPr>
        <p:txBody>
          <a:bodyPr wrap="square">
            <a:spAutoFit/>
          </a:bodyPr>
          <a:lstStyle/>
          <a:p>
            <a:r>
              <a:rPr lang="ja-JP" altLang="en-US" sz="4800" b="1"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6489462" y="1431277"/>
            <a:ext cx="700420" cy="830997"/>
          </a:xfrm>
          <a:prstGeom prst="rect">
            <a:avLst/>
          </a:prstGeom>
          <a:noFill/>
        </p:spPr>
        <p:txBody>
          <a:bodyPr wrap="square">
            <a:spAutoFit/>
          </a:bodyPr>
          <a:lstStyle/>
          <a:p>
            <a:r>
              <a:rPr lang="ja-JP" altLang="en-US" sz="4800" b="1" dirty="0"/>
              <a:t>＝</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8895177" y="1416598"/>
            <a:ext cx="700420" cy="830997"/>
          </a:xfrm>
          <a:prstGeom prst="rect">
            <a:avLst/>
          </a:prstGeom>
          <a:noFill/>
        </p:spPr>
        <p:txBody>
          <a:bodyPr wrap="square">
            <a:spAutoFit/>
          </a:bodyPr>
          <a:lstStyle/>
          <a:p>
            <a:r>
              <a:rPr lang="ja-JP" altLang="en-US" sz="4800" b="1" dirty="0"/>
              <a:t>＝</a:t>
            </a:r>
          </a:p>
        </p:txBody>
      </p:sp>
      <p:sp>
        <p:nvSpPr>
          <p:cNvPr id="20" name="テキスト ボックス 19">
            <a:extLst>
              <a:ext uri="{FF2B5EF4-FFF2-40B4-BE49-F238E27FC236}">
                <a16:creationId xmlns:a16="http://schemas.microsoft.com/office/drawing/2014/main" id="{7F5FBB33-FA1D-49A4-84DB-D4B0E5E3F0C7}"/>
              </a:ext>
            </a:extLst>
          </p:cNvPr>
          <p:cNvSpPr txBox="1"/>
          <p:nvPr/>
        </p:nvSpPr>
        <p:spPr>
          <a:xfrm>
            <a:off x="10076673" y="1431277"/>
            <a:ext cx="634715" cy="830997"/>
          </a:xfrm>
          <a:prstGeom prst="rect">
            <a:avLst/>
          </a:prstGeom>
          <a:noFill/>
        </p:spPr>
        <p:txBody>
          <a:bodyPr wrap="square">
            <a:spAutoFit/>
          </a:bodyPr>
          <a:lstStyle/>
          <a:p>
            <a:r>
              <a:rPr lang="ja-JP" altLang="en-US" sz="4800" b="1" dirty="0"/>
              <a:t>：</a:t>
            </a:r>
          </a:p>
        </p:txBody>
      </p:sp>
      <p:sp>
        <p:nvSpPr>
          <p:cNvPr id="24" name="テキスト ボックス 23">
            <a:extLst>
              <a:ext uri="{FF2B5EF4-FFF2-40B4-BE49-F238E27FC236}">
                <a16:creationId xmlns:a16="http://schemas.microsoft.com/office/drawing/2014/main" id="{812D4203-2D8D-4590-A0FA-D27833159EB4}"/>
              </a:ext>
            </a:extLst>
          </p:cNvPr>
          <p:cNvSpPr txBox="1"/>
          <p:nvPr/>
        </p:nvSpPr>
        <p:spPr>
          <a:xfrm>
            <a:off x="9622130" y="1383444"/>
            <a:ext cx="545289" cy="830997"/>
          </a:xfrm>
          <a:prstGeom prst="rect">
            <a:avLst/>
          </a:prstGeom>
          <a:noFill/>
        </p:spPr>
        <p:txBody>
          <a:bodyPr wrap="square">
            <a:spAutoFit/>
          </a:bodyPr>
          <a:lstStyle/>
          <a:p>
            <a:r>
              <a:rPr lang="en-US" altLang="ja-JP" sz="4800" b="1" dirty="0"/>
              <a:t>8</a:t>
            </a:r>
            <a:endParaRPr lang="ja-JP" altLang="en-US" sz="4800" b="1"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10754621" y="1389149"/>
            <a:ext cx="548434" cy="830997"/>
          </a:xfrm>
          <a:prstGeom prst="rect">
            <a:avLst/>
          </a:prstGeom>
          <a:noFill/>
        </p:spPr>
        <p:txBody>
          <a:bodyPr wrap="square">
            <a:spAutoFit/>
          </a:bodyPr>
          <a:lstStyle/>
          <a:p>
            <a:r>
              <a:rPr lang="en-US" altLang="ja-JP" sz="4800" b="1" dirty="0"/>
              <a:t>4</a:t>
            </a:r>
            <a:endParaRPr lang="ja-JP" altLang="en-US" sz="4800" b="1" dirty="0"/>
          </a:p>
        </p:txBody>
      </p:sp>
      <p:sp>
        <p:nvSpPr>
          <p:cNvPr id="26" name="テキスト ボックス 25">
            <a:extLst>
              <a:ext uri="{FF2B5EF4-FFF2-40B4-BE49-F238E27FC236}">
                <a16:creationId xmlns:a16="http://schemas.microsoft.com/office/drawing/2014/main" id="{E12757F1-2863-4324-97D4-EBB907294BB8}"/>
              </a:ext>
            </a:extLst>
          </p:cNvPr>
          <p:cNvSpPr txBox="1"/>
          <p:nvPr/>
        </p:nvSpPr>
        <p:spPr>
          <a:xfrm>
            <a:off x="927561" y="3980173"/>
            <a:ext cx="10336878" cy="1446550"/>
          </a:xfrm>
          <a:prstGeom prst="rect">
            <a:avLst/>
          </a:prstGeom>
          <a:noFill/>
        </p:spPr>
        <p:txBody>
          <a:bodyPr wrap="square">
            <a:spAutoFit/>
          </a:bodyPr>
          <a:lstStyle/>
          <a:p>
            <a:r>
              <a:rPr lang="en-US" altLang="ja-JP" sz="4000" dirty="0"/>
              <a:t>4</a:t>
            </a:r>
            <a:r>
              <a:rPr lang="ja-JP" altLang="en-US" sz="4000" dirty="0"/>
              <a:t>：</a:t>
            </a:r>
            <a:r>
              <a:rPr lang="en-US" altLang="ja-JP" sz="4000" dirty="0"/>
              <a:t>2</a:t>
            </a:r>
            <a:r>
              <a:rPr lang="ja-JP" altLang="en-US" sz="4000" dirty="0"/>
              <a:t>とかで覚えてもいいけど　油と酢の</a:t>
            </a:r>
            <a:endParaRPr lang="en-US" altLang="ja-JP" sz="4000" dirty="0"/>
          </a:p>
          <a:p>
            <a:r>
              <a:rPr lang="ja-JP" altLang="en-US" sz="4000" dirty="0"/>
              <a:t>割合を覚えやすいのは　</a:t>
            </a:r>
            <a:r>
              <a:rPr lang="en-US" altLang="ja-JP" sz="4800" b="1" dirty="0"/>
              <a:t>2</a:t>
            </a:r>
            <a:r>
              <a:rPr lang="ja-JP" altLang="en-US" sz="4800" b="1" dirty="0"/>
              <a:t>：</a:t>
            </a:r>
            <a:r>
              <a:rPr lang="en-US" altLang="ja-JP" sz="4800" b="1" dirty="0"/>
              <a:t>1</a:t>
            </a:r>
            <a:r>
              <a:rPr lang="ja-JP" altLang="en-US" sz="4000" dirty="0"/>
              <a:t>　だね。</a:t>
            </a:r>
          </a:p>
        </p:txBody>
      </p:sp>
      <p:sp>
        <p:nvSpPr>
          <p:cNvPr id="15" name="テキスト ボックス 14">
            <a:extLst>
              <a:ext uri="{FF2B5EF4-FFF2-40B4-BE49-F238E27FC236}">
                <a16:creationId xmlns:a16="http://schemas.microsoft.com/office/drawing/2014/main" id="{FD887E7A-0DDC-4B93-BCD7-2187F6FD60F3}"/>
              </a:ext>
            </a:extLst>
          </p:cNvPr>
          <p:cNvSpPr txBox="1"/>
          <p:nvPr/>
        </p:nvSpPr>
        <p:spPr>
          <a:xfrm>
            <a:off x="3648183" y="2614703"/>
            <a:ext cx="3088184" cy="923330"/>
          </a:xfrm>
          <a:prstGeom prst="rect">
            <a:avLst/>
          </a:prstGeom>
          <a:noFill/>
        </p:spPr>
        <p:txBody>
          <a:bodyPr wrap="square">
            <a:spAutoFit/>
          </a:bodyPr>
          <a:lstStyle/>
          <a:p>
            <a:r>
              <a:rPr lang="ja-JP" altLang="en-US" sz="5400" b="1" dirty="0">
                <a:solidFill>
                  <a:srgbClr val="FF0000"/>
                </a:solidFill>
              </a:rPr>
              <a:t>等しい比</a:t>
            </a:r>
            <a:endParaRPr lang="ja-JP" altLang="en-US" sz="4000" dirty="0"/>
          </a:p>
        </p:txBody>
      </p:sp>
      <p:sp>
        <p:nvSpPr>
          <p:cNvPr id="7" name="四角形: 角を丸くする 6">
            <a:extLst>
              <a:ext uri="{FF2B5EF4-FFF2-40B4-BE49-F238E27FC236}">
                <a16:creationId xmlns:a16="http://schemas.microsoft.com/office/drawing/2014/main" id="{8FE39872-381C-4197-9872-CE79A341D57B}"/>
              </a:ext>
            </a:extLst>
          </p:cNvPr>
          <p:cNvSpPr/>
          <p:nvPr/>
        </p:nvSpPr>
        <p:spPr>
          <a:xfrm>
            <a:off x="3499781" y="2517312"/>
            <a:ext cx="3327747" cy="1097576"/>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EE3AC1C4-142D-45C9-80D5-E9ADCA091A93}"/>
              </a:ext>
            </a:extLst>
          </p:cNvPr>
          <p:cNvSpPr txBox="1"/>
          <p:nvPr/>
        </p:nvSpPr>
        <p:spPr>
          <a:xfrm>
            <a:off x="6868950" y="2661490"/>
            <a:ext cx="2902410" cy="707886"/>
          </a:xfrm>
          <a:prstGeom prst="rect">
            <a:avLst/>
          </a:prstGeom>
          <a:noFill/>
        </p:spPr>
        <p:txBody>
          <a:bodyPr wrap="square">
            <a:spAutoFit/>
          </a:bodyPr>
          <a:lstStyle/>
          <a:p>
            <a:r>
              <a:rPr lang="ja-JP" altLang="en-US" sz="4000" dirty="0"/>
              <a:t>といいます</a:t>
            </a:r>
            <a:endParaRPr lang="en-US" altLang="ja-JP" sz="4000" b="1" dirty="0">
              <a:solidFill>
                <a:srgbClr val="FF0000"/>
              </a:solidFill>
            </a:endParaRPr>
          </a:p>
        </p:txBody>
      </p:sp>
    </p:spTree>
    <p:extLst>
      <p:ext uri="{BB962C8B-B14F-4D97-AF65-F5344CB8AC3E}">
        <p14:creationId xmlns:p14="http://schemas.microsoft.com/office/powerpoint/2010/main" val="142168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10" grpId="0"/>
      <p:bldP spid="11" grpId="0"/>
      <p:bldP spid="18" grpId="0"/>
      <p:bldP spid="20" grpId="0"/>
      <p:bldP spid="24" grpId="0"/>
      <p:bldP spid="25" grpId="0"/>
      <p:bldP spid="26" grpId="0"/>
      <p:bldP spid="15" grpId="0"/>
      <p:bldP spid="7" grpId="0" animBg="1"/>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460E39F-1333-4CBE-90B0-E17B5DB3B361}"/>
              </a:ext>
            </a:extLst>
          </p:cNvPr>
          <p:cNvSpPr txBox="1"/>
          <p:nvPr/>
        </p:nvSpPr>
        <p:spPr>
          <a:xfrm>
            <a:off x="312293" y="1562754"/>
            <a:ext cx="4224574" cy="830997"/>
          </a:xfrm>
          <a:prstGeom prst="rect">
            <a:avLst/>
          </a:prstGeom>
          <a:noFill/>
        </p:spPr>
        <p:txBody>
          <a:bodyPr wrap="square">
            <a:spAutoFit/>
          </a:bodyPr>
          <a:lstStyle/>
          <a:p>
            <a:r>
              <a:rPr lang="ja-JP" altLang="en-US" sz="4800" dirty="0"/>
              <a:t>油と酢　</a:t>
            </a:r>
            <a:r>
              <a:rPr lang="en-US" altLang="ja-JP" sz="4800" b="1" dirty="0"/>
              <a:t>2</a:t>
            </a:r>
            <a:r>
              <a:rPr lang="ja-JP" altLang="en-US" sz="4800" b="1" dirty="0"/>
              <a:t>：</a:t>
            </a:r>
            <a:r>
              <a:rPr lang="en-US" altLang="ja-JP" sz="4800" b="1" dirty="0"/>
              <a:t>1</a:t>
            </a:r>
            <a:endParaRPr lang="ja-JP" altLang="en-US" sz="4800" b="1" dirty="0"/>
          </a:p>
        </p:txBody>
      </p:sp>
      <p:sp>
        <p:nvSpPr>
          <p:cNvPr id="4" name="テキスト ボックス 3">
            <a:extLst>
              <a:ext uri="{FF2B5EF4-FFF2-40B4-BE49-F238E27FC236}">
                <a16:creationId xmlns:a16="http://schemas.microsoft.com/office/drawing/2014/main" id="{A8482D2E-0164-4A77-A77C-B18E932DA909}"/>
              </a:ext>
            </a:extLst>
          </p:cNvPr>
          <p:cNvSpPr txBox="1"/>
          <p:nvPr/>
        </p:nvSpPr>
        <p:spPr>
          <a:xfrm>
            <a:off x="4855898" y="1564280"/>
            <a:ext cx="1704291" cy="830997"/>
          </a:xfrm>
          <a:prstGeom prst="rect">
            <a:avLst/>
          </a:prstGeom>
          <a:noFill/>
        </p:spPr>
        <p:txBody>
          <a:bodyPr wrap="square">
            <a:spAutoFit/>
          </a:bodyPr>
          <a:lstStyle/>
          <a:p>
            <a:r>
              <a:rPr lang="en-US" altLang="ja-JP" sz="4800" dirty="0"/>
              <a:t>4</a:t>
            </a:r>
            <a:r>
              <a:rPr lang="ja-JP" altLang="en-US" sz="4800" dirty="0"/>
              <a:t>：</a:t>
            </a:r>
            <a:r>
              <a:rPr lang="en-US" altLang="ja-JP" sz="4800" dirty="0"/>
              <a:t>2</a:t>
            </a:r>
            <a:endParaRPr lang="ja-JP" altLang="en-US" sz="4800" dirty="0"/>
          </a:p>
        </p:txBody>
      </p:sp>
      <p:sp>
        <p:nvSpPr>
          <p:cNvPr id="5" name="テキスト ボックス 4">
            <a:extLst>
              <a:ext uri="{FF2B5EF4-FFF2-40B4-BE49-F238E27FC236}">
                <a16:creationId xmlns:a16="http://schemas.microsoft.com/office/drawing/2014/main" id="{F1C71042-99FB-4C36-84BE-7478E8E12B4D}"/>
              </a:ext>
            </a:extLst>
          </p:cNvPr>
          <p:cNvSpPr txBox="1"/>
          <p:nvPr/>
        </p:nvSpPr>
        <p:spPr>
          <a:xfrm>
            <a:off x="7336565" y="1531210"/>
            <a:ext cx="1886412" cy="830997"/>
          </a:xfrm>
          <a:prstGeom prst="rect">
            <a:avLst/>
          </a:prstGeom>
          <a:noFill/>
        </p:spPr>
        <p:txBody>
          <a:bodyPr wrap="square">
            <a:spAutoFit/>
          </a:bodyPr>
          <a:lstStyle/>
          <a:p>
            <a:r>
              <a:rPr lang="en-US" altLang="ja-JP" sz="4800" dirty="0"/>
              <a:t>6</a:t>
            </a:r>
            <a:r>
              <a:rPr lang="ja-JP" altLang="en-US" sz="4800" dirty="0"/>
              <a:t>：</a:t>
            </a:r>
            <a:r>
              <a:rPr lang="en-US" altLang="ja-JP" sz="4800" dirty="0"/>
              <a:t>3</a:t>
            </a:r>
            <a:endParaRPr lang="ja-JP" altLang="en-US" sz="4800" dirty="0"/>
          </a:p>
        </p:txBody>
      </p:sp>
      <p:sp>
        <p:nvSpPr>
          <p:cNvPr id="10" name="テキスト ボックス 9">
            <a:extLst>
              <a:ext uri="{FF2B5EF4-FFF2-40B4-BE49-F238E27FC236}">
                <a16:creationId xmlns:a16="http://schemas.microsoft.com/office/drawing/2014/main" id="{BA83647E-E31E-4D04-9A0A-E077DF935819}"/>
              </a:ext>
            </a:extLst>
          </p:cNvPr>
          <p:cNvSpPr txBox="1"/>
          <p:nvPr/>
        </p:nvSpPr>
        <p:spPr>
          <a:xfrm>
            <a:off x="4003078" y="1545889"/>
            <a:ext cx="727501" cy="830997"/>
          </a:xfrm>
          <a:prstGeom prst="rect">
            <a:avLst/>
          </a:prstGeom>
          <a:noFill/>
        </p:spPr>
        <p:txBody>
          <a:bodyPr wrap="square">
            <a:spAutoFit/>
          </a:bodyPr>
          <a:lstStyle/>
          <a:p>
            <a:r>
              <a:rPr lang="ja-JP" altLang="en-US" sz="4800" dirty="0"/>
              <a:t>＝</a:t>
            </a:r>
          </a:p>
        </p:txBody>
      </p:sp>
      <p:sp>
        <p:nvSpPr>
          <p:cNvPr id="11" name="テキスト ボックス 10">
            <a:extLst>
              <a:ext uri="{FF2B5EF4-FFF2-40B4-BE49-F238E27FC236}">
                <a16:creationId xmlns:a16="http://schemas.microsoft.com/office/drawing/2014/main" id="{740B7054-79BB-4DBC-A869-313BFD3E0459}"/>
              </a:ext>
            </a:extLst>
          </p:cNvPr>
          <p:cNvSpPr txBox="1"/>
          <p:nvPr/>
        </p:nvSpPr>
        <p:spPr>
          <a:xfrm>
            <a:off x="6435874" y="1545889"/>
            <a:ext cx="700420" cy="830997"/>
          </a:xfrm>
          <a:prstGeom prst="rect">
            <a:avLst/>
          </a:prstGeom>
          <a:noFill/>
        </p:spPr>
        <p:txBody>
          <a:bodyPr wrap="square">
            <a:spAutoFit/>
          </a:bodyPr>
          <a:lstStyle/>
          <a:p>
            <a:r>
              <a:rPr lang="ja-JP" altLang="en-US" sz="4800" dirty="0"/>
              <a:t>＝</a:t>
            </a:r>
          </a:p>
        </p:txBody>
      </p:sp>
      <p:sp>
        <p:nvSpPr>
          <p:cNvPr id="18" name="テキスト ボックス 17">
            <a:extLst>
              <a:ext uri="{FF2B5EF4-FFF2-40B4-BE49-F238E27FC236}">
                <a16:creationId xmlns:a16="http://schemas.microsoft.com/office/drawing/2014/main" id="{1D16BA36-04CE-4454-BAEC-61185B9DDE10}"/>
              </a:ext>
            </a:extLst>
          </p:cNvPr>
          <p:cNvSpPr txBox="1"/>
          <p:nvPr/>
        </p:nvSpPr>
        <p:spPr>
          <a:xfrm>
            <a:off x="8841589" y="1531210"/>
            <a:ext cx="700420" cy="830997"/>
          </a:xfrm>
          <a:prstGeom prst="rect">
            <a:avLst/>
          </a:prstGeom>
          <a:noFill/>
        </p:spPr>
        <p:txBody>
          <a:bodyPr wrap="square">
            <a:spAutoFit/>
          </a:bodyPr>
          <a:lstStyle/>
          <a:p>
            <a:r>
              <a:rPr lang="ja-JP" altLang="en-US" sz="4800" dirty="0"/>
              <a:t>＝</a:t>
            </a:r>
          </a:p>
        </p:txBody>
      </p:sp>
      <p:sp>
        <p:nvSpPr>
          <p:cNvPr id="20" name="テキスト ボックス 19">
            <a:extLst>
              <a:ext uri="{FF2B5EF4-FFF2-40B4-BE49-F238E27FC236}">
                <a16:creationId xmlns:a16="http://schemas.microsoft.com/office/drawing/2014/main" id="{7F5FBB33-FA1D-49A4-84DB-D4B0E5E3F0C7}"/>
              </a:ext>
            </a:extLst>
          </p:cNvPr>
          <p:cNvSpPr txBox="1"/>
          <p:nvPr/>
        </p:nvSpPr>
        <p:spPr>
          <a:xfrm>
            <a:off x="10023085" y="1545889"/>
            <a:ext cx="634715" cy="830997"/>
          </a:xfrm>
          <a:prstGeom prst="rect">
            <a:avLst/>
          </a:prstGeom>
          <a:noFill/>
        </p:spPr>
        <p:txBody>
          <a:bodyPr wrap="square">
            <a:spAutoFit/>
          </a:bodyPr>
          <a:lstStyle/>
          <a:p>
            <a:r>
              <a:rPr lang="ja-JP" altLang="en-US" sz="4800" dirty="0"/>
              <a:t>：</a:t>
            </a:r>
          </a:p>
        </p:txBody>
      </p:sp>
      <p:sp>
        <p:nvSpPr>
          <p:cNvPr id="24" name="テキスト ボックス 23">
            <a:extLst>
              <a:ext uri="{FF2B5EF4-FFF2-40B4-BE49-F238E27FC236}">
                <a16:creationId xmlns:a16="http://schemas.microsoft.com/office/drawing/2014/main" id="{812D4203-2D8D-4590-A0FA-D27833159EB4}"/>
              </a:ext>
            </a:extLst>
          </p:cNvPr>
          <p:cNvSpPr txBox="1"/>
          <p:nvPr/>
        </p:nvSpPr>
        <p:spPr>
          <a:xfrm>
            <a:off x="9568542" y="1498056"/>
            <a:ext cx="545289" cy="830997"/>
          </a:xfrm>
          <a:prstGeom prst="rect">
            <a:avLst/>
          </a:prstGeom>
          <a:noFill/>
        </p:spPr>
        <p:txBody>
          <a:bodyPr wrap="square">
            <a:spAutoFit/>
          </a:bodyPr>
          <a:lstStyle/>
          <a:p>
            <a:r>
              <a:rPr lang="en-US" altLang="ja-JP" sz="4800" dirty="0"/>
              <a:t>8</a:t>
            </a:r>
            <a:endParaRPr lang="ja-JP" altLang="en-US" sz="4800" dirty="0"/>
          </a:p>
        </p:txBody>
      </p:sp>
      <p:sp>
        <p:nvSpPr>
          <p:cNvPr id="25" name="テキスト ボックス 24">
            <a:extLst>
              <a:ext uri="{FF2B5EF4-FFF2-40B4-BE49-F238E27FC236}">
                <a16:creationId xmlns:a16="http://schemas.microsoft.com/office/drawing/2014/main" id="{8656E4B2-A9B2-4A4E-8B8D-0C7891AB70D7}"/>
              </a:ext>
            </a:extLst>
          </p:cNvPr>
          <p:cNvSpPr txBox="1"/>
          <p:nvPr/>
        </p:nvSpPr>
        <p:spPr>
          <a:xfrm>
            <a:off x="10701033" y="1503761"/>
            <a:ext cx="548434" cy="830997"/>
          </a:xfrm>
          <a:prstGeom prst="rect">
            <a:avLst/>
          </a:prstGeom>
          <a:noFill/>
        </p:spPr>
        <p:txBody>
          <a:bodyPr wrap="square">
            <a:spAutoFit/>
          </a:bodyPr>
          <a:lstStyle/>
          <a:p>
            <a:r>
              <a:rPr lang="en-US" altLang="ja-JP" sz="4800" dirty="0"/>
              <a:t>4</a:t>
            </a:r>
            <a:endParaRPr lang="ja-JP" altLang="en-US" sz="4800" dirty="0"/>
          </a:p>
        </p:txBody>
      </p:sp>
      <p:sp>
        <p:nvSpPr>
          <p:cNvPr id="29" name="テキスト ボックス 28">
            <a:extLst>
              <a:ext uri="{FF2B5EF4-FFF2-40B4-BE49-F238E27FC236}">
                <a16:creationId xmlns:a16="http://schemas.microsoft.com/office/drawing/2014/main" id="{D69A1B2B-50FA-47CE-BF09-290E220BA6CD}"/>
              </a:ext>
            </a:extLst>
          </p:cNvPr>
          <p:cNvSpPr txBox="1"/>
          <p:nvPr/>
        </p:nvSpPr>
        <p:spPr>
          <a:xfrm>
            <a:off x="1702843" y="589488"/>
            <a:ext cx="8010399" cy="923330"/>
          </a:xfrm>
          <a:prstGeom prst="rect">
            <a:avLst/>
          </a:prstGeom>
          <a:noFill/>
        </p:spPr>
        <p:txBody>
          <a:bodyPr wrap="square">
            <a:spAutoFit/>
          </a:bodyPr>
          <a:lstStyle/>
          <a:p>
            <a:r>
              <a:rPr lang="ja-JP" altLang="en-US" sz="4000" dirty="0"/>
              <a:t>同じ味</a:t>
            </a:r>
            <a:r>
              <a:rPr lang="en-US" altLang="ja-JP" sz="4000" dirty="0"/>
              <a:t>(</a:t>
            </a:r>
            <a:r>
              <a:rPr lang="ja-JP" altLang="en-US" sz="4000" dirty="0"/>
              <a:t>同じ割合</a:t>
            </a:r>
            <a:r>
              <a:rPr lang="en-US" altLang="ja-JP" sz="4000" dirty="0"/>
              <a:t>)</a:t>
            </a:r>
            <a:r>
              <a:rPr lang="ja-JP" altLang="en-US" sz="4000" dirty="0"/>
              <a:t>＝</a:t>
            </a:r>
            <a:r>
              <a:rPr lang="ja-JP" altLang="en-US" sz="5400" b="1" dirty="0">
                <a:solidFill>
                  <a:srgbClr val="FF0000"/>
                </a:solidFill>
              </a:rPr>
              <a:t>等しい比</a:t>
            </a:r>
            <a:endParaRPr lang="ja-JP" altLang="en-US" sz="4000" dirty="0"/>
          </a:p>
        </p:txBody>
      </p:sp>
      <p:sp>
        <p:nvSpPr>
          <p:cNvPr id="15" name="テキスト ボックス 14">
            <a:extLst>
              <a:ext uri="{FF2B5EF4-FFF2-40B4-BE49-F238E27FC236}">
                <a16:creationId xmlns:a16="http://schemas.microsoft.com/office/drawing/2014/main" id="{FA547F14-CC83-448B-A18C-5ED957C645D0}"/>
              </a:ext>
            </a:extLst>
          </p:cNvPr>
          <p:cNvSpPr txBox="1"/>
          <p:nvPr/>
        </p:nvSpPr>
        <p:spPr>
          <a:xfrm>
            <a:off x="1355016" y="4069381"/>
            <a:ext cx="2110257" cy="1015663"/>
          </a:xfrm>
          <a:prstGeom prst="rect">
            <a:avLst/>
          </a:prstGeom>
          <a:noFill/>
        </p:spPr>
        <p:txBody>
          <a:bodyPr wrap="square">
            <a:spAutoFit/>
          </a:bodyPr>
          <a:lstStyle/>
          <a:p>
            <a:r>
              <a:rPr lang="en-US" altLang="ja-JP" sz="6000" b="1" dirty="0"/>
              <a:t>1</a:t>
            </a:r>
            <a:r>
              <a:rPr lang="ja-JP" altLang="en-US" sz="6000" b="1" dirty="0"/>
              <a:t>：</a:t>
            </a:r>
            <a:r>
              <a:rPr lang="en-US" altLang="ja-JP" sz="6000" b="1" dirty="0"/>
              <a:t>3</a:t>
            </a:r>
            <a:endParaRPr lang="ja-JP" altLang="en-US" sz="6000" b="1" dirty="0"/>
          </a:p>
        </p:txBody>
      </p:sp>
      <p:sp>
        <p:nvSpPr>
          <p:cNvPr id="16" name="テキスト ボックス 15">
            <a:extLst>
              <a:ext uri="{FF2B5EF4-FFF2-40B4-BE49-F238E27FC236}">
                <a16:creationId xmlns:a16="http://schemas.microsoft.com/office/drawing/2014/main" id="{969BA0F9-737F-4277-81B6-46AB303DB02D}"/>
              </a:ext>
            </a:extLst>
          </p:cNvPr>
          <p:cNvSpPr txBox="1"/>
          <p:nvPr/>
        </p:nvSpPr>
        <p:spPr>
          <a:xfrm>
            <a:off x="3929760" y="4087773"/>
            <a:ext cx="2110257" cy="1015663"/>
          </a:xfrm>
          <a:prstGeom prst="rect">
            <a:avLst/>
          </a:prstGeom>
          <a:noFill/>
        </p:spPr>
        <p:txBody>
          <a:bodyPr wrap="square">
            <a:spAutoFit/>
          </a:bodyPr>
          <a:lstStyle/>
          <a:p>
            <a:r>
              <a:rPr lang="en-US" altLang="ja-JP" sz="6000" b="1" dirty="0"/>
              <a:t>2</a:t>
            </a:r>
            <a:r>
              <a:rPr lang="ja-JP" altLang="en-US" sz="6000" b="1" dirty="0"/>
              <a:t>：</a:t>
            </a:r>
            <a:r>
              <a:rPr lang="en-US" altLang="ja-JP" sz="6000" b="1" dirty="0"/>
              <a:t>6</a:t>
            </a:r>
            <a:endParaRPr lang="ja-JP" altLang="en-US" sz="6000" b="1" dirty="0"/>
          </a:p>
        </p:txBody>
      </p:sp>
      <p:sp>
        <p:nvSpPr>
          <p:cNvPr id="17" name="テキスト ボックス 16">
            <a:extLst>
              <a:ext uri="{FF2B5EF4-FFF2-40B4-BE49-F238E27FC236}">
                <a16:creationId xmlns:a16="http://schemas.microsoft.com/office/drawing/2014/main" id="{039B48E2-7C39-4393-8116-CF3E4C5A02F9}"/>
              </a:ext>
            </a:extLst>
          </p:cNvPr>
          <p:cNvSpPr txBox="1"/>
          <p:nvPr/>
        </p:nvSpPr>
        <p:spPr>
          <a:xfrm>
            <a:off x="6533142" y="4054703"/>
            <a:ext cx="1886412" cy="1015663"/>
          </a:xfrm>
          <a:prstGeom prst="rect">
            <a:avLst/>
          </a:prstGeom>
          <a:noFill/>
        </p:spPr>
        <p:txBody>
          <a:bodyPr wrap="square">
            <a:spAutoFit/>
          </a:bodyPr>
          <a:lstStyle/>
          <a:p>
            <a:r>
              <a:rPr lang="en-US" altLang="ja-JP" sz="6000" b="1" dirty="0"/>
              <a:t>3</a:t>
            </a:r>
            <a:r>
              <a:rPr lang="ja-JP" altLang="en-US" sz="6000" b="1" dirty="0"/>
              <a:t>：</a:t>
            </a:r>
            <a:r>
              <a:rPr lang="en-US" altLang="ja-JP" sz="6000" b="1" dirty="0"/>
              <a:t>9</a:t>
            </a:r>
            <a:endParaRPr lang="ja-JP" altLang="en-US" sz="6000" b="1" dirty="0"/>
          </a:p>
        </p:txBody>
      </p:sp>
      <p:sp>
        <p:nvSpPr>
          <p:cNvPr id="19" name="テキスト ボックス 18">
            <a:extLst>
              <a:ext uri="{FF2B5EF4-FFF2-40B4-BE49-F238E27FC236}">
                <a16:creationId xmlns:a16="http://schemas.microsoft.com/office/drawing/2014/main" id="{90EC1B58-A959-4148-ACBF-5BEBC9DF528B}"/>
              </a:ext>
            </a:extLst>
          </p:cNvPr>
          <p:cNvSpPr txBox="1"/>
          <p:nvPr/>
        </p:nvSpPr>
        <p:spPr>
          <a:xfrm>
            <a:off x="3199655" y="4069382"/>
            <a:ext cx="727501" cy="1015663"/>
          </a:xfrm>
          <a:prstGeom prst="rect">
            <a:avLst/>
          </a:prstGeom>
          <a:noFill/>
        </p:spPr>
        <p:txBody>
          <a:bodyPr wrap="square">
            <a:spAutoFit/>
          </a:bodyPr>
          <a:lstStyle/>
          <a:p>
            <a:r>
              <a:rPr lang="ja-JP" altLang="en-US" sz="6000" dirty="0"/>
              <a:t>＝</a:t>
            </a:r>
          </a:p>
        </p:txBody>
      </p:sp>
      <p:sp>
        <p:nvSpPr>
          <p:cNvPr id="21" name="テキスト ボックス 20">
            <a:extLst>
              <a:ext uri="{FF2B5EF4-FFF2-40B4-BE49-F238E27FC236}">
                <a16:creationId xmlns:a16="http://schemas.microsoft.com/office/drawing/2014/main" id="{2FAD4483-6374-4388-B37D-0646953440EA}"/>
              </a:ext>
            </a:extLst>
          </p:cNvPr>
          <p:cNvSpPr txBox="1"/>
          <p:nvPr/>
        </p:nvSpPr>
        <p:spPr>
          <a:xfrm>
            <a:off x="5721049" y="4069381"/>
            <a:ext cx="700420" cy="1015663"/>
          </a:xfrm>
          <a:prstGeom prst="rect">
            <a:avLst/>
          </a:prstGeom>
          <a:noFill/>
        </p:spPr>
        <p:txBody>
          <a:bodyPr wrap="square">
            <a:spAutoFit/>
          </a:bodyPr>
          <a:lstStyle/>
          <a:p>
            <a:r>
              <a:rPr lang="ja-JP" altLang="en-US" sz="6000" dirty="0"/>
              <a:t>＝</a:t>
            </a:r>
          </a:p>
        </p:txBody>
      </p:sp>
      <p:sp>
        <p:nvSpPr>
          <p:cNvPr id="22" name="テキスト ボックス 21">
            <a:extLst>
              <a:ext uri="{FF2B5EF4-FFF2-40B4-BE49-F238E27FC236}">
                <a16:creationId xmlns:a16="http://schemas.microsoft.com/office/drawing/2014/main" id="{C92FED95-491F-4369-A61A-ED8D3AB6AA8C}"/>
              </a:ext>
            </a:extLst>
          </p:cNvPr>
          <p:cNvSpPr txBox="1"/>
          <p:nvPr/>
        </p:nvSpPr>
        <p:spPr>
          <a:xfrm>
            <a:off x="8478759" y="3995439"/>
            <a:ext cx="933206" cy="1015663"/>
          </a:xfrm>
          <a:prstGeom prst="rect">
            <a:avLst/>
          </a:prstGeom>
          <a:noFill/>
        </p:spPr>
        <p:txBody>
          <a:bodyPr wrap="square">
            <a:spAutoFit/>
          </a:bodyPr>
          <a:lstStyle/>
          <a:p>
            <a:r>
              <a:rPr lang="ja-JP" altLang="en-US" sz="6000" dirty="0"/>
              <a:t>＝</a:t>
            </a:r>
          </a:p>
        </p:txBody>
      </p:sp>
      <p:sp>
        <p:nvSpPr>
          <p:cNvPr id="27" name="テキスト ボックス 26">
            <a:extLst>
              <a:ext uri="{FF2B5EF4-FFF2-40B4-BE49-F238E27FC236}">
                <a16:creationId xmlns:a16="http://schemas.microsoft.com/office/drawing/2014/main" id="{E5FE8418-8431-4C4F-B8E0-B97E4B25D702}"/>
              </a:ext>
            </a:extLst>
          </p:cNvPr>
          <p:cNvSpPr txBox="1"/>
          <p:nvPr/>
        </p:nvSpPr>
        <p:spPr>
          <a:xfrm>
            <a:off x="9373119" y="4021548"/>
            <a:ext cx="1495987" cy="1015663"/>
          </a:xfrm>
          <a:prstGeom prst="rect">
            <a:avLst/>
          </a:prstGeom>
          <a:noFill/>
        </p:spPr>
        <p:txBody>
          <a:bodyPr wrap="square">
            <a:spAutoFit/>
          </a:bodyPr>
          <a:lstStyle/>
          <a:p>
            <a:r>
              <a:rPr lang="en-US" altLang="ja-JP" sz="6000" b="1" dirty="0"/>
              <a:t>4</a:t>
            </a:r>
            <a:r>
              <a:rPr lang="ja-JP" altLang="en-US" sz="6000" b="1" dirty="0"/>
              <a:t>：</a:t>
            </a:r>
          </a:p>
        </p:txBody>
      </p:sp>
      <p:sp>
        <p:nvSpPr>
          <p:cNvPr id="28" name="テキスト ボックス 27">
            <a:extLst>
              <a:ext uri="{FF2B5EF4-FFF2-40B4-BE49-F238E27FC236}">
                <a16:creationId xmlns:a16="http://schemas.microsoft.com/office/drawing/2014/main" id="{8C92692C-44E7-44DA-86CB-E367D40F868D}"/>
              </a:ext>
            </a:extLst>
          </p:cNvPr>
          <p:cNvSpPr txBox="1"/>
          <p:nvPr/>
        </p:nvSpPr>
        <p:spPr>
          <a:xfrm>
            <a:off x="10505610" y="4027253"/>
            <a:ext cx="1127930" cy="1015663"/>
          </a:xfrm>
          <a:prstGeom prst="rect">
            <a:avLst/>
          </a:prstGeom>
          <a:noFill/>
        </p:spPr>
        <p:txBody>
          <a:bodyPr wrap="square">
            <a:spAutoFit/>
          </a:bodyPr>
          <a:lstStyle/>
          <a:p>
            <a:r>
              <a:rPr lang="en-US" altLang="ja-JP" sz="6000" b="1" dirty="0"/>
              <a:t>12</a:t>
            </a:r>
            <a:endParaRPr lang="ja-JP" altLang="en-US" sz="6000" b="1" dirty="0"/>
          </a:p>
        </p:txBody>
      </p:sp>
      <p:sp>
        <p:nvSpPr>
          <p:cNvPr id="30" name="テキスト ボックス 29">
            <a:extLst>
              <a:ext uri="{FF2B5EF4-FFF2-40B4-BE49-F238E27FC236}">
                <a16:creationId xmlns:a16="http://schemas.microsoft.com/office/drawing/2014/main" id="{B18A9051-BB50-4724-B80E-53DC2872EE1B}"/>
              </a:ext>
            </a:extLst>
          </p:cNvPr>
          <p:cNvSpPr txBox="1"/>
          <p:nvPr/>
        </p:nvSpPr>
        <p:spPr>
          <a:xfrm>
            <a:off x="2913032" y="2403139"/>
            <a:ext cx="6628977" cy="923330"/>
          </a:xfrm>
          <a:prstGeom prst="rect">
            <a:avLst/>
          </a:prstGeom>
          <a:noFill/>
        </p:spPr>
        <p:txBody>
          <a:bodyPr wrap="square">
            <a:spAutoFit/>
          </a:bodyPr>
          <a:lstStyle/>
          <a:p>
            <a:r>
              <a:rPr lang="ja-JP" altLang="en-US" sz="5400" b="1" dirty="0">
                <a:solidFill>
                  <a:srgbClr val="FF0000"/>
                </a:solidFill>
              </a:rPr>
              <a:t>等しい比をつくろう</a:t>
            </a:r>
            <a:endParaRPr lang="ja-JP" altLang="en-US" sz="4000" dirty="0"/>
          </a:p>
        </p:txBody>
      </p:sp>
      <p:sp>
        <p:nvSpPr>
          <p:cNvPr id="7" name="四角形: 角を丸くする 6">
            <a:extLst>
              <a:ext uri="{FF2B5EF4-FFF2-40B4-BE49-F238E27FC236}">
                <a16:creationId xmlns:a16="http://schemas.microsoft.com/office/drawing/2014/main" id="{B450CEB7-AB5D-4DEC-9678-D477BFD4F4F9}"/>
              </a:ext>
            </a:extLst>
          </p:cNvPr>
          <p:cNvSpPr/>
          <p:nvPr/>
        </p:nvSpPr>
        <p:spPr>
          <a:xfrm>
            <a:off x="5006728" y="4087773"/>
            <a:ext cx="796904" cy="830997"/>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0"/>
          </a:p>
        </p:txBody>
      </p:sp>
      <p:sp>
        <p:nvSpPr>
          <p:cNvPr id="31" name="四角形: 角を丸くする 30">
            <a:extLst>
              <a:ext uri="{FF2B5EF4-FFF2-40B4-BE49-F238E27FC236}">
                <a16:creationId xmlns:a16="http://schemas.microsoft.com/office/drawing/2014/main" id="{F62E4F0A-E5FF-4A23-8B93-B91291B70880}"/>
              </a:ext>
            </a:extLst>
          </p:cNvPr>
          <p:cNvSpPr/>
          <p:nvPr/>
        </p:nvSpPr>
        <p:spPr>
          <a:xfrm>
            <a:off x="7703936" y="4071379"/>
            <a:ext cx="796904" cy="830997"/>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0"/>
          </a:p>
        </p:txBody>
      </p:sp>
      <p:sp>
        <p:nvSpPr>
          <p:cNvPr id="32" name="四角形: 角を丸くする 31">
            <a:extLst>
              <a:ext uri="{FF2B5EF4-FFF2-40B4-BE49-F238E27FC236}">
                <a16:creationId xmlns:a16="http://schemas.microsoft.com/office/drawing/2014/main" id="{923CA4D1-8554-4C87-BE61-9F1701353D2C}"/>
              </a:ext>
            </a:extLst>
          </p:cNvPr>
          <p:cNvSpPr/>
          <p:nvPr/>
        </p:nvSpPr>
        <p:spPr>
          <a:xfrm>
            <a:off x="10651127" y="4071379"/>
            <a:ext cx="1090258" cy="830997"/>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0"/>
          </a:p>
        </p:txBody>
      </p:sp>
      <p:sp>
        <p:nvSpPr>
          <p:cNvPr id="39" name="テキスト ボックス 38">
            <a:extLst>
              <a:ext uri="{FF2B5EF4-FFF2-40B4-BE49-F238E27FC236}">
                <a16:creationId xmlns:a16="http://schemas.microsoft.com/office/drawing/2014/main" id="{4F05C16C-9140-47B0-96FF-5A948BA58EA4}"/>
              </a:ext>
            </a:extLst>
          </p:cNvPr>
          <p:cNvSpPr txBox="1"/>
          <p:nvPr/>
        </p:nvSpPr>
        <p:spPr>
          <a:xfrm>
            <a:off x="311685" y="4206214"/>
            <a:ext cx="733943" cy="830997"/>
          </a:xfrm>
          <a:prstGeom prst="rect">
            <a:avLst/>
          </a:prstGeom>
          <a:noFill/>
        </p:spPr>
        <p:txBody>
          <a:bodyPr wrap="square">
            <a:spAutoFit/>
          </a:bodyPr>
          <a:lstStyle/>
          <a:p>
            <a:r>
              <a:rPr lang="ja-JP" altLang="en-US" sz="4800" dirty="0"/>
              <a:t>①</a:t>
            </a:r>
          </a:p>
        </p:txBody>
      </p:sp>
      <p:sp>
        <p:nvSpPr>
          <p:cNvPr id="46" name="テキスト ボックス 45">
            <a:extLst>
              <a:ext uri="{FF2B5EF4-FFF2-40B4-BE49-F238E27FC236}">
                <a16:creationId xmlns:a16="http://schemas.microsoft.com/office/drawing/2014/main" id="{EFE7F683-3722-4073-9D34-FBBE83B30A63}"/>
              </a:ext>
            </a:extLst>
          </p:cNvPr>
          <p:cNvSpPr txBox="1"/>
          <p:nvPr/>
        </p:nvSpPr>
        <p:spPr>
          <a:xfrm>
            <a:off x="5085472" y="4069381"/>
            <a:ext cx="777292" cy="1015663"/>
          </a:xfrm>
          <a:prstGeom prst="rect">
            <a:avLst/>
          </a:prstGeom>
          <a:noFill/>
        </p:spPr>
        <p:txBody>
          <a:bodyPr wrap="square">
            <a:spAutoFit/>
          </a:bodyPr>
          <a:lstStyle/>
          <a:p>
            <a:r>
              <a:rPr lang="en-US" altLang="ja-JP" sz="6000" b="1" dirty="0"/>
              <a:t>6</a:t>
            </a:r>
            <a:endParaRPr lang="ja-JP" altLang="en-US" sz="6000" b="1" dirty="0"/>
          </a:p>
        </p:txBody>
      </p:sp>
      <p:sp>
        <p:nvSpPr>
          <p:cNvPr id="47" name="テキスト ボックス 46">
            <a:extLst>
              <a:ext uri="{FF2B5EF4-FFF2-40B4-BE49-F238E27FC236}">
                <a16:creationId xmlns:a16="http://schemas.microsoft.com/office/drawing/2014/main" id="{D3625330-B509-48F6-B56C-646A31082D63}"/>
              </a:ext>
            </a:extLst>
          </p:cNvPr>
          <p:cNvSpPr txBox="1"/>
          <p:nvPr/>
        </p:nvSpPr>
        <p:spPr>
          <a:xfrm>
            <a:off x="7777471" y="4008493"/>
            <a:ext cx="777292" cy="1015663"/>
          </a:xfrm>
          <a:prstGeom prst="rect">
            <a:avLst/>
          </a:prstGeom>
          <a:noFill/>
        </p:spPr>
        <p:txBody>
          <a:bodyPr wrap="square">
            <a:spAutoFit/>
          </a:bodyPr>
          <a:lstStyle/>
          <a:p>
            <a:r>
              <a:rPr lang="en-US" altLang="ja-JP" sz="6000" b="1" dirty="0"/>
              <a:t>9</a:t>
            </a:r>
            <a:endParaRPr lang="ja-JP" altLang="en-US" sz="6000" b="1" dirty="0"/>
          </a:p>
        </p:txBody>
      </p:sp>
      <p:sp>
        <p:nvSpPr>
          <p:cNvPr id="48" name="テキスト ボックス 47">
            <a:extLst>
              <a:ext uri="{FF2B5EF4-FFF2-40B4-BE49-F238E27FC236}">
                <a16:creationId xmlns:a16="http://schemas.microsoft.com/office/drawing/2014/main" id="{29A8CF06-297D-4F8F-A94A-E6F5D67FCF54}"/>
              </a:ext>
            </a:extLst>
          </p:cNvPr>
          <p:cNvSpPr txBox="1"/>
          <p:nvPr/>
        </p:nvSpPr>
        <p:spPr>
          <a:xfrm>
            <a:off x="10602287" y="4036227"/>
            <a:ext cx="1127930" cy="1015663"/>
          </a:xfrm>
          <a:prstGeom prst="rect">
            <a:avLst/>
          </a:prstGeom>
          <a:noFill/>
        </p:spPr>
        <p:txBody>
          <a:bodyPr wrap="square">
            <a:spAutoFit/>
          </a:bodyPr>
          <a:lstStyle/>
          <a:p>
            <a:r>
              <a:rPr lang="en-US" altLang="ja-JP" sz="6000" b="1" dirty="0"/>
              <a:t>12</a:t>
            </a:r>
            <a:endParaRPr lang="ja-JP" altLang="en-US" sz="6000" b="1" dirty="0"/>
          </a:p>
        </p:txBody>
      </p:sp>
      <p:sp>
        <p:nvSpPr>
          <p:cNvPr id="49" name="テキスト ボックス 48">
            <a:extLst>
              <a:ext uri="{FF2B5EF4-FFF2-40B4-BE49-F238E27FC236}">
                <a16:creationId xmlns:a16="http://schemas.microsoft.com/office/drawing/2014/main" id="{77BF7BDF-7D0B-4BA7-A96D-BAB626A35509}"/>
              </a:ext>
            </a:extLst>
          </p:cNvPr>
          <p:cNvSpPr txBox="1"/>
          <p:nvPr/>
        </p:nvSpPr>
        <p:spPr>
          <a:xfrm>
            <a:off x="4970645" y="3352722"/>
            <a:ext cx="733943" cy="830997"/>
          </a:xfrm>
          <a:prstGeom prst="rect">
            <a:avLst/>
          </a:prstGeom>
          <a:noFill/>
        </p:spPr>
        <p:txBody>
          <a:bodyPr wrap="square">
            <a:spAutoFit/>
          </a:bodyPr>
          <a:lstStyle/>
          <a:p>
            <a:r>
              <a:rPr lang="ja-JP" altLang="en-US" sz="4800" dirty="0"/>
              <a:t>㋐</a:t>
            </a:r>
          </a:p>
        </p:txBody>
      </p:sp>
      <p:sp>
        <p:nvSpPr>
          <p:cNvPr id="50" name="テキスト ボックス 49">
            <a:extLst>
              <a:ext uri="{FF2B5EF4-FFF2-40B4-BE49-F238E27FC236}">
                <a16:creationId xmlns:a16="http://schemas.microsoft.com/office/drawing/2014/main" id="{D9825E45-C5F5-4641-83AF-6E59DAD68F8D}"/>
              </a:ext>
            </a:extLst>
          </p:cNvPr>
          <p:cNvSpPr txBox="1"/>
          <p:nvPr/>
        </p:nvSpPr>
        <p:spPr>
          <a:xfrm>
            <a:off x="7665051" y="3334331"/>
            <a:ext cx="733943" cy="830997"/>
          </a:xfrm>
          <a:prstGeom prst="rect">
            <a:avLst/>
          </a:prstGeom>
          <a:noFill/>
        </p:spPr>
        <p:txBody>
          <a:bodyPr wrap="square">
            <a:spAutoFit/>
          </a:bodyPr>
          <a:lstStyle/>
          <a:p>
            <a:r>
              <a:rPr lang="ja-JP" altLang="en-US" sz="4800" dirty="0"/>
              <a:t>㋑</a:t>
            </a:r>
          </a:p>
        </p:txBody>
      </p:sp>
      <p:sp>
        <p:nvSpPr>
          <p:cNvPr id="51" name="テキスト ボックス 50">
            <a:extLst>
              <a:ext uri="{FF2B5EF4-FFF2-40B4-BE49-F238E27FC236}">
                <a16:creationId xmlns:a16="http://schemas.microsoft.com/office/drawing/2014/main" id="{AF00F0BB-1F28-48C5-A4BC-72217C563558}"/>
              </a:ext>
            </a:extLst>
          </p:cNvPr>
          <p:cNvSpPr txBox="1"/>
          <p:nvPr/>
        </p:nvSpPr>
        <p:spPr>
          <a:xfrm>
            <a:off x="10729454" y="3268084"/>
            <a:ext cx="733943" cy="830997"/>
          </a:xfrm>
          <a:prstGeom prst="rect">
            <a:avLst/>
          </a:prstGeom>
          <a:noFill/>
        </p:spPr>
        <p:txBody>
          <a:bodyPr wrap="square">
            <a:spAutoFit/>
          </a:bodyPr>
          <a:lstStyle/>
          <a:p>
            <a:r>
              <a:rPr lang="ja-JP" altLang="en-US" sz="4800" dirty="0"/>
              <a:t>㋒</a:t>
            </a:r>
          </a:p>
        </p:txBody>
      </p:sp>
    </p:spTree>
    <p:extLst>
      <p:ext uri="{BB962C8B-B14F-4D97-AF65-F5344CB8AC3E}">
        <p14:creationId xmlns:p14="http://schemas.microsoft.com/office/powerpoint/2010/main" val="54327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50"/>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51"/>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11" grpId="0"/>
      <p:bldP spid="18" grpId="0"/>
      <p:bldP spid="20" grpId="0"/>
      <p:bldP spid="24" grpId="0"/>
      <p:bldP spid="25" grpId="0"/>
      <p:bldP spid="29" grpId="0"/>
      <p:bldP spid="15" grpId="0"/>
      <p:bldP spid="16" grpId="0"/>
      <p:bldP spid="17" grpId="0"/>
      <p:bldP spid="19" grpId="0"/>
      <p:bldP spid="21" grpId="0"/>
      <p:bldP spid="22" grpId="0"/>
      <p:bldP spid="27" grpId="0"/>
      <p:bldP spid="28" grpId="0"/>
      <p:bldP spid="30" grpId="0"/>
      <p:bldP spid="7" grpId="0" animBg="1"/>
      <p:bldP spid="31" grpId="0" animBg="1"/>
      <p:bldP spid="32" grpId="0" animBg="1"/>
      <p:bldP spid="39" grpId="0"/>
      <p:bldP spid="46" grpId="0"/>
      <p:bldP spid="47" grpId="0"/>
      <p:bldP spid="48" grpId="0"/>
      <p:bldP spid="49" grpId="0"/>
      <p:bldP spid="50" grpId="0"/>
      <p:bldP spid="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9">
            <a:extLst>
              <a:ext uri="{FF2B5EF4-FFF2-40B4-BE49-F238E27FC236}">
                <a16:creationId xmlns:a16="http://schemas.microsoft.com/office/drawing/2014/main" id="{B18A9051-BB50-4724-B80E-53DC2872EE1B}"/>
              </a:ext>
            </a:extLst>
          </p:cNvPr>
          <p:cNvSpPr txBox="1"/>
          <p:nvPr/>
        </p:nvSpPr>
        <p:spPr>
          <a:xfrm>
            <a:off x="2571967" y="277852"/>
            <a:ext cx="6628977" cy="923330"/>
          </a:xfrm>
          <a:prstGeom prst="rect">
            <a:avLst/>
          </a:prstGeom>
          <a:noFill/>
        </p:spPr>
        <p:txBody>
          <a:bodyPr wrap="square">
            <a:spAutoFit/>
          </a:bodyPr>
          <a:lstStyle/>
          <a:p>
            <a:r>
              <a:rPr lang="ja-JP" altLang="en-US" sz="5400" b="1" dirty="0">
                <a:solidFill>
                  <a:srgbClr val="FF0000"/>
                </a:solidFill>
              </a:rPr>
              <a:t>等しい比をつくろう</a:t>
            </a:r>
            <a:endParaRPr lang="ja-JP" altLang="en-US" sz="4000" dirty="0"/>
          </a:p>
        </p:txBody>
      </p:sp>
      <p:sp>
        <p:nvSpPr>
          <p:cNvPr id="33" name="テキスト ボックス 32">
            <a:extLst>
              <a:ext uri="{FF2B5EF4-FFF2-40B4-BE49-F238E27FC236}">
                <a16:creationId xmlns:a16="http://schemas.microsoft.com/office/drawing/2014/main" id="{4277C490-8922-4CD8-AEE3-ED1DFFF3A350}"/>
              </a:ext>
            </a:extLst>
          </p:cNvPr>
          <p:cNvSpPr txBox="1"/>
          <p:nvPr/>
        </p:nvSpPr>
        <p:spPr>
          <a:xfrm>
            <a:off x="1344446" y="2174366"/>
            <a:ext cx="2110257" cy="1015663"/>
          </a:xfrm>
          <a:prstGeom prst="rect">
            <a:avLst/>
          </a:prstGeom>
          <a:noFill/>
        </p:spPr>
        <p:txBody>
          <a:bodyPr wrap="square">
            <a:spAutoFit/>
          </a:bodyPr>
          <a:lstStyle/>
          <a:p>
            <a:r>
              <a:rPr lang="en-US" altLang="ja-JP" sz="6000" b="1" dirty="0"/>
              <a:t>3</a:t>
            </a:r>
            <a:r>
              <a:rPr lang="ja-JP" altLang="en-US" sz="6000" b="1" dirty="0"/>
              <a:t>：</a:t>
            </a:r>
            <a:r>
              <a:rPr lang="en-US" altLang="ja-JP" sz="6000" b="1" dirty="0"/>
              <a:t>4</a:t>
            </a:r>
            <a:endParaRPr lang="ja-JP" altLang="en-US" sz="6000" b="1" dirty="0"/>
          </a:p>
        </p:txBody>
      </p:sp>
      <p:sp>
        <p:nvSpPr>
          <p:cNvPr id="34" name="テキスト ボックス 33">
            <a:extLst>
              <a:ext uri="{FF2B5EF4-FFF2-40B4-BE49-F238E27FC236}">
                <a16:creationId xmlns:a16="http://schemas.microsoft.com/office/drawing/2014/main" id="{A8855637-156C-4DFF-8AC7-20133273B853}"/>
              </a:ext>
            </a:extLst>
          </p:cNvPr>
          <p:cNvSpPr txBox="1"/>
          <p:nvPr/>
        </p:nvSpPr>
        <p:spPr>
          <a:xfrm>
            <a:off x="3919190" y="2192758"/>
            <a:ext cx="2110257" cy="1015663"/>
          </a:xfrm>
          <a:prstGeom prst="rect">
            <a:avLst/>
          </a:prstGeom>
          <a:noFill/>
        </p:spPr>
        <p:txBody>
          <a:bodyPr wrap="square">
            <a:spAutoFit/>
          </a:bodyPr>
          <a:lstStyle/>
          <a:p>
            <a:r>
              <a:rPr lang="en-US" altLang="ja-JP" sz="6000" b="1" dirty="0"/>
              <a:t>6</a:t>
            </a:r>
            <a:r>
              <a:rPr lang="ja-JP" altLang="en-US" sz="6000" b="1" dirty="0"/>
              <a:t>：</a:t>
            </a:r>
            <a:r>
              <a:rPr lang="en-US" altLang="ja-JP" sz="6000" b="1" dirty="0"/>
              <a:t>8</a:t>
            </a:r>
            <a:endParaRPr lang="ja-JP" altLang="en-US" sz="6000" b="1" dirty="0"/>
          </a:p>
        </p:txBody>
      </p:sp>
      <p:sp>
        <p:nvSpPr>
          <p:cNvPr id="35" name="テキスト ボックス 34">
            <a:extLst>
              <a:ext uri="{FF2B5EF4-FFF2-40B4-BE49-F238E27FC236}">
                <a16:creationId xmlns:a16="http://schemas.microsoft.com/office/drawing/2014/main" id="{44570050-ED22-4EBD-9C4C-701FE170A538}"/>
              </a:ext>
            </a:extLst>
          </p:cNvPr>
          <p:cNvSpPr txBox="1"/>
          <p:nvPr/>
        </p:nvSpPr>
        <p:spPr>
          <a:xfrm>
            <a:off x="6522571" y="2159688"/>
            <a:ext cx="2548157" cy="1015663"/>
          </a:xfrm>
          <a:prstGeom prst="rect">
            <a:avLst/>
          </a:prstGeom>
          <a:noFill/>
        </p:spPr>
        <p:txBody>
          <a:bodyPr wrap="square">
            <a:spAutoFit/>
          </a:bodyPr>
          <a:lstStyle/>
          <a:p>
            <a:r>
              <a:rPr lang="en-US" altLang="ja-JP" sz="6000" b="1" dirty="0"/>
              <a:t>9</a:t>
            </a:r>
            <a:r>
              <a:rPr lang="ja-JP" altLang="en-US" sz="6000" b="1" dirty="0"/>
              <a:t>：</a:t>
            </a:r>
            <a:r>
              <a:rPr lang="en-US" altLang="ja-JP" sz="6000" b="1" dirty="0"/>
              <a:t>12</a:t>
            </a:r>
            <a:endParaRPr lang="ja-JP" altLang="en-US" sz="6000" b="1" dirty="0"/>
          </a:p>
        </p:txBody>
      </p:sp>
      <p:sp>
        <p:nvSpPr>
          <p:cNvPr id="36" name="テキスト ボックス 35">
            <a:extLst>
              <a:ext uri="{FF2B5EF4-FFF2-40B4-BE49-F238E27FC236}">
                <a16:creationId xmlns:a16="http://schemas.microsoft.com/office/drawing/2014/main" id="{83E4CE3C-F8FA-4367-B5C5-7D7DD486D64C}"/>
              </a:ext>
            </a:extLst>
          </p:cNvPr>
          <p:cNvSpPr txBox="1"/>
          <p:nvPr/>
        </p:nvSpPr>
        <p:spPr>
          <a:xfrm>
            <a:off x="3189085" y="2174367"/>
            <a:ext cx="727501" cy="1015663"/>
          </a:xfrm>
          <a:prstGeom prst="rect">
            <a:avLst/>
          </a:prstGeom>
          <a:noFill/>
        </p:spPr>
        <p:txBody>
          <a:bodyPr wrap="square">
            <a:spAutoFit/>
          </a:bodyPr>
          <a:lstStyle/>
          <a:p>
            <a:r>
              <a:rPr lang="ja-JP" altLang="en-US" sz="6000" dirty="0"/>
              <a:t>＝</a:t>
            </a:r>
          </a:p>
        </p:txBody>
      </p:sp>
      <p:sp>
        <p:nvSpPr>
          <p:cNvPr id="37" name="テキスト ボックス 36">
            <a:extLst>
              <a:ext uri="{FF2B5EF4-FFF2-40B4-BE49-F238E27FC236}">
                <a16:creationId xmlns:a16="http://schemas.microsoft.com/office/drawing/2014/main" id="{29984397-49BD-4760-A3CC-2115FE8A45A0}"/>
              </a:ext>
            </a:extLst>
          </p:cNvPr>
          <p:cNvSpPr txBox="1"/>
          <p:nvPr/>
        </p:nvSpPr>
        <p:spPr>
          <a:xfrm>
            <a:off x="5710479" y="2174366"/>
            <a:ext cx="700420" cy="1015663"/>
          </a:xfrm>
          <a:prstGeom prst="rect">
            <a:avLst/>
          </a:prstGeom>
          <a:noFill/>
        </p:spPr>
        <p:txBody>
          <a:bodyPr wrap="square">
            <a:spAutoFit/>
          </a:bodyPr>
          <a:lstStyle/>
          <a:p>
            <a:r>
              <a:rPr lang="ja-JP" altLang="en-US" sz="6000" dirty="0"/>
              <a:t>＝</a:t>
            </a:r>
          </a:p>
        </p:txBody>
      </p:sp>
      <p:sp>
        <p:nvSpPr>
          <p:cNvPr id="38" name="テキスト ボックス 37">
            <a:extLst>
              <a:ext uri="{FF2B5EF4-FFF2-40B4-BE49-F238E27FC236}">
                <a16:creationId xmlns:a16="http://schemas.microsoft.com/office/drawing/2014/main" id="{C18C8721-6901-4321-A26C-6C6E10E365B0}"/>
              </a:ext>
            </a:extLst>
          </p:cNvPr>
          <p:cNvSpPr txBox="1"/>
          <p:nvPr/>
        </p:nvSpPr>
        <p:spPr>
          <a:xfrm>
            <a:off x="8734341" y="2126533"/>
            <a:ext cx="933206" cy="1015663"/>
          </a:xfrm>
          <a:prstGeom prst="rect">
            <a:avLst/>
          </a:prstGeom>
          <a:noFill/>
        </p:spPr>
        <p:txBody>
          <a:bodyPr wrap="square">
            <a:spAutoFit/>
          </a:bodyPr>
          <a:lstStyle/>
          <a:p>
            <a:r>
              <a:rPr lang="ja-JP" altLang="en-US" sz="6000" dirty="0"/>
              <a:t>＝</a:t>
            </a:r>
          </a:p>
        </p:txBody>
      </p:sp>
      <p:sp>
        <p:nvSpPr>
          <p:cNvPr id="40" name="テキスト ボックス 39">
            <a:extLst>
              <a:ext uri="{FF2B5EF4-FFF2-40B4-BE49-F238E27FC236}">
                <a16:creationId xmlns:a16="http://schemas.microsoft.com/office/drawing/2014/main" id="{9569B88E-30A1-45B2-BE14-163EB743A7DC}"/>
              </a:ext>
            </a:extLst>
          </p:cNvPr>
          <p:cNvSpPr txBox="1"/>
          <p:nvPr/>
        </p:nvSpPr>
        <p:spPr>
          <a:xfrm>
            <a:off x="9382601" y="2166566"/>
            <a:ext cx="1983071" cy="1015663"/>
          </a:xfrm>
          <a:prstGeom prst="rect">
            <a:avLst/>
          </a:prstGeom>
          <a:noFill/>
        </p:spPr>
        <p:txBody>
          <a:bodyPr wrap="square">
            <a:spAutoFit/>
          </a:bodyPr>
          <a:lstStyle/>
          <a:p>
            <a:r>
              <a:rPr lang="en-US" altLang="ja-JP" sz="6000" b="1" dirty="0"/>
              <a:t>12</a:t>
            </a:r>
            <a:r>
              <a:rPr lang="ja-JP" altLang="en-US" sz="6000" b="1" dirty="0"/>
              <a:t>：</a:t>
            </a:r>
            <a:endParaRPr lang="en-US" altLang="ja-JP" sz="6000" b="1" dirty="0"/>
          </a:p>
        </p:txBody>
      </p:sp>
      <p:sp>
        <p:nvSpPr>
          <p:cNvPr id="41" name="テキスト ボックス 40">
            <a:extLst>
              <a:ext uri="{FF2B5EF4-FFF2-40B4-BE49-F238E27FC236}">
                <a16:creationId xmlns:a16="http://schemas.microsoft.com/office/drawing/2014/main" id="{04B32F7D-DFAD-4BEA-B41C-98B616D966F8}"/>
              </a:ext>
            </a:extLst>
          </p:cNvPr>
          <p:cNvSpPr txBox="1"/>
          <p:nvPr/>
        </p:nvSpPr>
        <p:spPr>
          <a:xfrm>
            <a:off x="10840036" y="2126533"/>
            <a:ext cx="1127930" cy="1015663"/>
          </a:xfrm>
          <a:prstGeom prst="rect">
            <a:avLst/>
          </a:prstGeom>
          <a:noFill/>
        </p:spPr>
        <p:txBody>
          <a:bodyPr wrap="square">
            <a:spAutoFit/>
          </a:bodyPr>
          <a:lstStyle/>
          <a:p>
            <a:r>
              <a:rPr lang="en-US" altLang="ja-JP" sz="6000" b="1" dirty="0"/>
              <a:t>16</a:t>
            </a:r>
            <a:endParaRPr lang="ja-JP" altLang="en-US" sz="6000" b="1" dirty="0"/>
          </a:p>
        </p:txBody>
      </p:sp>
      <p:sp>
        <p:nvSpPr>
          <p:cNvPr id="42" name="四角形: 角を丸くする 41">
            <a:extLst>
              <a:ext uri="{FF2B5EF4-FFF2-40B4-BE49-F238E27FC236}">
                <a16:creationId xmlns:a16="http://schemas.microsoft.com/office/drawing/2014/main" id="{8FAD1648-79BF-4127-A065-BCC3C5371AD3}"/>
              </a:ext>
            </a:extLst>
          </p:cNvPr>
          <p:cNvSpPr/>
          <p:nvPr/>
        </p:nvSpPr>
        <p:spPr>
          <a:xfrm>
            <a:off x="2572345" y="2192757"/>
            <a:ext cx="796904" cy="830997"/>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0"/>
          </a:p>
        </p:txBody>
      </p:sp>
      <p:sp>
        <p:nvSpPr>
          <p:cNvPr id="43" name="四角形: 角を丸くする 42">
            <a:extLst>
              <a:ext uri="{FF2B5EF4-FFF2-40B4-BE49-F238E27FC236}">
                <a16:creationId xmlns:a16="http://schemas.microsoft.com/office/drawing/2014/main" id="{9A38694B-6D6C-4964-A5C8-6A629E45A46E}"/>
              </a:ext>
            </a:extLst>
          </p:cNvPr>
          <p:cNvSpPr/>
          <p:nvPr/>
        </p:nvSpPr>
        <p:spPr>
          <a:xfrm>
            <a:off x="7769966" y="2185632"/>
            <a:ext cx="933206" cy="830997"/>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0"/>
          </a:p>
        </p:txBody>
      </p:sp>
      <p:sp>
        <p:nvSpPr>
          <p:cNvPr id="44" name="四角形: 角を丸くする 43">
            <a:extLst>
              <a:ext uri="{FF2B5EF4-FFF2-40B4-BE49-F238E27FC236}">
                <a16:creationId xmlns:a16="http://schemas.microsoft.com/office/drawing/2014/main" id="{BC83E36C-D9DC-4C0A-AE34-7FAE0D1B483F}"/>
              </a:ext>
            </a:extLst>
          </p:cNvPr>
          <p:cNvSpPr/>
          <p:nvPr/>
        </p:nvSpPr>
        <p:spPr>
          <a:xfrm>
            <a:off x="9488955" y="2218865"/>
            <a:ext cx="984266" cy="830997"/>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0"/>
          </a:p>
        </p:txBody>
      </p:sp>
      <p:sp>
        <p:nvSpPr>
          <p:cNvPr id="45" name="テキスト ボックス 44">
            <a:extLst>
              <a:ext uri="{FF2B5EF4-FFF2-40B4-BE49-F238E27FC236}">
                <a16:creationId xmlns:a16="http://schemas.microsoft.com/office/drawing/2014/main" id="{2C0D0549-C1CB-4614-8220-D79F784E1D01}"/>
              </a:ext>
            </a:extLst>
          </p:cNvPr>
          <p:cNvSpPr txBox="1"/>
          <p:nvPr/>
        </p:nvSpPr>
        <p:spPr>
          <a:xfrm>
            <a:off x="224034" y="2285090"/>
            <a:ext cx="733943" cy="830997"/>
          </a:xfrm>
          <a:prstGeom prst="rect">
            <a:avLst/>
          </a:prstGeom>
          <a:noFill/>
        </p:spPr>
        <p:txBody>
          <a:bodyPr wrap="square">
            <a:spAutoFit/>
          </a:bodyPr>
          <a:lstStyle/>
          <a:p>
            <a:r>
              <a:rPr lang="ja-JP" altLang="en-US" sz="4800" dirty="0"/>
              <a:t>②</a:t>
            </a:r>
          </a:p>
        </p:txBody>
      </p:sp>
      <p:sp>
        <p:nvSpPr>
          <p:cNvPr id="46" name="テキスト ボックス 45">
            <a:extLst>
              <a:ext uri="{FF2B5EF4-FFF2-40B4-BE49-F238E27FC236}">
                <a16:creationId xmlns:a16="http://schemas.microsoft.com/office/drawing/2014/main" id="{3FDA943C-8280-4E37-B54A-3C8CA06A64AF}"/>
              </a:ext>
            </a:extLst>
          </p:cNvPr>
          <p:cNvSpPr txBox="1"/>
          <p:nvPr/>
        </p:nvSpPr>
        <p:spPr>
          <a:xfrm>
            <a:off x="2630877" y="1466137"/>
            <a:ext cx="733943" cy="830997"/>
          </a:xfrm>
          <a:prstGeom prst="rect">
            <a:avLst/>
          </a:prstGeom>
          <a:noFill/>
        </p:spPr>
        <p:txBody>
          <a:bodyPr wrap="square">
            <a:spAutoFit/>
          </a:bodyPr>
          <a:lstStyle/>
          <a:p>
            <a:r>
              <a:rPr lang="ja-JP" altLang="en-US" sz="4800" dirty="0"/>
              <a:t>㋐</a:t>
            </a:r>
          </a:p>
        </p:txBody>
      </p:sp>
      <p:sp>
        <p:nvSpPr>
          <p:cNvPr id="47" name="テキスト ボックス 46">
            <a:extLst>
              <a:ext uri="{FF2B5EF4-FFF2-40B4-BE49-F238E27FC236}">
                <a16:creationId xmlns:a16="http://schemas.microsoft.com/office/drawing/2014/main" id="{54A2E567-D316-48F5-9A00-BEEDABA76FEB}"/>
              </a:ext>
            </a:extLst>
          </p:cNvPr>
          <p:cNvSpPr txBox="1"/>
          <p:nvPr/>
        </p:nvSpPr>
        <p:spPr>
          <a:xfrm>
            <a:off x="7872136" y="1454093"/>
            <a:ext cx="733943" cy="830997"/>
          </a:xfrm>
          <a:prstGeom prst="rect">
            <a:avLst/>
          </a:prstGeom>
          <a:noFill/>
        </p:spPr>
        <p:txBody>
          <a:bodyPr wrap="square">
            <a:spAutoFit/>
          </a:bodyPr>
          <a:lstStyle/>
          <a:p>
            <a:r>
              <a:rPr lang="ja-JP" altLang="en-US" sz="4800" dirty="0"/>
              <a:t>㋑</a:t>
            </a:r>
          </a:p>
        </p:txBody>
      </p:sp>
      <p:sp>
        <p:nvSpPr>
          <p:cNvPr id="48" name="テキスト ボックス 47">
            <a:extLst>
              <a:ext uri="{FF2B5EF4-FFF2-40B4-BE49-F238E27FC236}">
                <a16:creationId xmlns:a16="http://schemas.microsoft.com/office/drawing/2014/main" id="{255EA8C9-E7FA-44A0-BC5E-75B08A0D23D0}"/>
              </a:ext>
            </a:extLst>
          </p:cNvPr>
          <p:cNvSpPr txBox="1"/>
          <p:nvPr/>
        </p:nvSpPr>
        <p:spPr>
          <a:xfrm>
            <a:off x="9428837" y="1466137"/>
            <a:ext cx="733943" cy="830997"/>
          </a:xfrm>
          <a:prstGeom prst="rect">
            <a:avLst/>
          </a:prstGeom>
          <a:noFill/>
        </p:spPr>
        <p:txBody>
          <a:bodyPr wrap="square">
            <a:spAutoFit/>
          </a:bodyPr>
          <a:lstStyle/>
          <a:p>
            <a:r>
              <a:rPr lang="ja-JP" altLang="en-US" sz="4800" dirty="0"/>
              <a:t>㋒</a:t>
            </a:r>
          </a:p>
        </p:txBody>
      </p:sp>
      <p:sp>
        <p:nvSpPr>
          <p:cNvPr id="49" name="テキスト ボックス 48">
            <a:extLst>
              <a:ext uri="{FF2B5EF4-FFF2-40B4-BE49-F238E27FC236}">
                <a16:creationId xmlns:a16="http://schemas.microsoft.com/office/drawing/2014/main" id="{4C14BAA8-BF2F-4C48-BC5A-A3D3EB7DEAD5}"/>
              </a:ext>
            </a:extLst>
          </p:cNvPr>
          <p:cNvSpPr txBox="1"/>
          <p:nvPr/>
        </p:nvSpPr>
        <p:spPr>
          <a:xfrm>
            <a:off x="2654937" y="2126533"/>
            <a:ext cx="738878" cy="1015663"/>
          </a:xfrm>
          <a:prstGeom prst="rect">
            <a:avLst/>
          </a:prstGeom>
          <a:noFill/>
        </p:spPr>
        <p:txBody>
          <a:bodyPr wrap="square">
            <a:spAutoFit/>
          </a:bodyPr>
          <a:lstStyle/>
          <a:p>
            <a:r>
              <a:rPr lang="en-US" altLang="ja-JP" sz="6000" b="1" dirty="0"/>
              <a:t>4</a:t>
            </a:r>
            <a:endParaRPr lang="ja-JP" altLang="en-US" sz="6000" b="1" dirty="0"/>
          </a:p>
        </p:txBody>
      </p:sp>
      <p:sp>
        <p:nvSpPr>
          <p:cNvPr id="50" name="テキスト ボックス 49">
            <a:extLst>
              <a:ext uri="{FF2B5EF4-FFF2-40B4-BE49-F238E27FC236}">
                <a16:creationId xmlns:a16="http://schemas.microsoft.com/office/drawing/2014/main" id="{620FE062-F187-43FA-A2A4-AE37071510D9}"/>
              </a:ext>
            </a:extLst>
          </p:cNvPr>
          <p:cNvSpPr txBox="1"/>
          <p:nvPr/>
        </p:nvSpPr>
        <p:spPr>
          <a:xfrm>
            <a:off x="7682670" y="2174366"/>
            <a:ext cx="1124326" cy="1015663"/>
          </a:xfrm>
          <a:prstGeom prst="rect">
            <a:avLst/>
          </a:prstGeom>
          <a:noFill/>
        </p:spPr>
        <p:txBody>
          <a:bodyPr wrap="square">
            <a:spAutoFit/>
          </a:bodyPr>
          <a:lstStyle/>
          <a:p>
            <a:r>
              <a:rPr lang="en-US" altLang="ja-JP" sz="6000" b="1" dirty="0"/>
              <a:t>12</a:t>
            </a:r>
            <a:endParaRPr lang="ja-JP" altLang="en-US" sz="6000" b="1" dirty="0"/>
          </a:p>
        </p:txBody>
      </p:sp>
      <p:sp>
        <p:nvSpPr>
          <p:cNvPr id="51" name="テキスト ボックス 50">
            <a:extLst>
              <a:ext uri="{FF2B5EF4-FFF2-40B4-BE49-F238E27FC236}">
                <a16:creationId xmlns:a16="http://schemas.microsoft.com/office/drawing/2014/main" id="{3BC872C9-3978-4997-9323-EAB4C204D796}"/>
              </a:ext>
            </a:extLst>
          </p:cNvPr>
          <p:cNvSpPr txBox="1"/>
          <p:nvPr/>
        </p:nvSpPr>
        <p:spPr>
          <a:xfrm>
            <a:off x="9417257" y="2192758"/>
            <a:ext cx="1124326" cy="1015663"/>
          </a:xfrm>
          <a:prstGeom prst="rect">
            <a:avLst/>
          </a:prstGeom>
          <a:noFill/>
        </p:spPr>
        <p:txBody>
          <a:bodyPr wrap="square">
            <a:spAutoFit/>
          </a:bodyPr>
          <a:lstStyle/>
          <a:p>
            <a:r>
              <a:rPr lang="en-US" altLang="ja-JP" sz="6000" b="1" dirty="0"/>
              <a:t>12</a:t>
            </a:r>
            <a:endParaRPr lang="ja-JP" altLang="en-US" sz="6000" b="1" dirty="0"/>
          </a:p>
        </p:txBody>
      </p:sp>
    </p:spTree>
    <p:extLst>
      <p:ext uri="{BB962C8B-B14F-4D97-AF65-F5344CB8AC3E}">
        <p14:creationId xmlns:p14="http://schemas.microsoft.com/office/powerpoint/2010/main" val="117822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3" grpId="0"/>
      <p:bldP spid="34" grpId="0"/>
      <p:bldP spid="35" grpId="0"/>
      <p:bldP spid="36" grpId="0"/>
      <p:bldP spid="37" grpId="0"/>
      <p:bldP spid="38" grpId="0"/>
      <p:bldP spid="40" grpId="0"/>
      <p:bldP spid="41" grpId="0"/>
      <p:bldP spid="42" grpId="0" animBg="1"/>
      <p:bldP spid="43" grpId="0" animBg="1"/>
      <p:bldP spid="44" grpId="0" animBg="1"/>
      <p:bldP spid="45" grpId="0"/>
      <p:bldP spid="46" grpId="0"/>
      <p:bldP spid="47" grpId="0"/>
      <p:bldP spid="48" grpId="0"/>
      <p:bldP spid="49" grpId="0"/>
      <p:bldP spid="50" grpId="0"/>
      <p:bldP spid="51"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2163</TotalTime>
  <Words>2040</Words>
  <Application>Microsoft Office PowerPoint</Application>
  <PresentationFormat>ワイド画面</PresentationFormat>
  <Paragraphs>774</Paragraphs>
  <Slides>47</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47</vt:i4>
      </vt:variant>
    </vt:vector>
  </HeadingPairs>
  <TitlesOfParts>
    <vt:vector size="55" baseType="lpstr">
      <vt:lpstr>“Lucida Grande”</vt:lpstr>
      <vt:lpstr>ＭＳ Ｐゴシック</vt:lpstr>
      <vt:lpstr>メイリオ</vt:lpstr>
      <vt:lpstr>游ゴシック</vt:lpstr>
      <vt:lpstr>游ゴシック Light</vt:lpstr>
      <vt:lpstr>Arial</vt:lpstr>
      <vt:lpstr>Brush Script Std</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 S</dc:creator>
  <cp:lastModifiedBy>S T</cp:lastModifiedBy>
  <cp:revision>55</cp:revision>
  <dcterms:created xsi:type="dcterms:W3CDTF">2021-07-20T06:44:55Z</dcterms:created>
  <dcterms:modified xsi:type="dcterms:W3CDTF">2025-02-10T08:25:35Z</dcterms:modified>
</cp:coreProperties>
</file>